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375" r:id="rId2"/>
    <p:sldId id="368" r:id="rId3"/>
    <p:sldId id="326" r:id="rId4"/>
    <p:sldId id="327" r:id="rId5"/>
    <p:sldId id="342" r:id="rId6"/>
    <p:sldId id="341" r:id="rId7"/>
    <p:sldId id="339" r:id="rId8"/>
    <p:sldId id="300" r:id="rId9"/>
    <p:sldId id="338" r:id="rId10"/>
    <p:sldId id="301" r:id="rId11"/>
    <p:sldId id="269" r:id="rId12"/>
    <p:sldId id="367" r:id="rId13"/>
  </p:sldIdLst>
  <p:sldSz cx="12192000" cy="6858000"/>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MOU" lastIdx="1" clrIdx="0"/>
  <p:cmAuthor id="2" name="Robin Schumacher" initials="RS" lastIdx="2" clrIdx="1">
    <p:extLst>
      <p:ext uri="{19B8F6BF-5375-455C-9EA6-DF929625EA0E}">
        <p15:presenceInfo xmlns:p15="http://schemas.microsoft.com/office/powerpoint/2012/main" userId="S::robin.schumacher@inresg.org::094056a0-bdfc-4b87-a57a-1de7175ec0c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DCDD"/>
    <a:srgbClr val="7C6D72"/>
    <a:srgbClr val="570100"/>
    <a:srgbClr val="C9DCFF"/>
    <a:srgbClr val="F1F1E5"/>
    <a:srgbClr val="570000"/>
    <a:srgbClr val="631D09"/>
    <a:srgbClr val="E5EEFF"/>
    <a:srgbClr val="9900CC"/>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633" autoAdjust="0"/>
    <p:restoredTop sz="92003" autoAdjust="0"/>
  </p:normalViewPr>
  <p:slideViewPr>
    <p:cSldViewPr snapToGrid="0">
      <p:cViewPr>
        <p:scale>
          <a:sx n="70" d="100"/>
          <a:sy n="70" d="100"/>
        </p:scale>
        <p:origin x="144" y="960"/>
      </p:cViewPr>
      <p:guideLst>
        <p:guide orient="horz" pos="2160"/>
        <p:guide pos="3840"/>
      </p:guideLst>
    </p:cSldViewPr>
  </p:slideViewPr>
  <p:notesTextViewPr>
    <p:cViewPr>
      <p:scale>
        <a:sx n="1" d="1"/>
        <a:sy n="1" d="1"/>
      </p:scale>
      <p:origin x="0" y="0"/>
    </p:cViewPr>
  </p:notesTextViewPr>
  <p:sorterViewPr>
    <p:cViewPr>
      <p:scale>
        <a:sx n="90" d="100"/>
        <a:sy n="9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BCCBFFF5-A153-4049-838B-B3D358725CAA}" type="datetimeFigureOut">
              <a:rPr lang="en-US" smtClean="0"/>
              <a:t>7/27/22</a:t>
            </a:fld>
            <a:endParaRPr lang="en-US"/>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8AC0457B-FCE3-834A-B569-25EC9BB7B619}" type="slidenum">
              <a:rPr lang="en-US" smtClean="0"/>
              <a:t>‹#›</a:t>
            </a:fld>
            <a:endParaRPr lang="en-US"/>
          </a:p>
        </p:txBody>
      </p:sp>
    </p:spTree>
    <p:extLst>
      <p:ext uri="{BB962C8B-B14F-4D97-AF65-F5344CB8AC3E}">
        <p14:creationId xmlns:p14="http://schemas.microsoft.com/office/powerpoint/2010/main" val="13835566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AC0457B-FCE3-834A-B569-25EC9BB7B619}" type="slidenum">
              <a:rPr lang="en-US" smtClean="0"/>
              <a:t>3</a:t>
            </a:fld>
            <a:endParaRPr lang="en-US"/>
          </a:p>
        </p:txBody>
      </p:sp>
    </p:spTree>
    <p:extLst>
      <p:ext uri="{BB962C8B-B14F-4D97-AF65-F5344CB8AC3E}">
        <p14:creationId xmlns:p14="http://schemas.microsoft.com/office/powerpoint/2010/main" val="39050063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AC0457B-FCE3-834A-B569-25EC9BB7B619}" type="slidenum">
              <a:rPr lang="en-US" smtClean="0"/>
              <a:t>4</a:t>
            </a:fld>
            <a:endParaRPr lang="en-US"/>
          </a:p>
        </p:txBody>
      </p:sp>
    </p:spTree>
    <p:extLst>
      <p:ext uri="{BB962C8B-B14F-4D97-AF65-F5344CB8AC3E}">
        <p14:creationId xmlns:p14="http://schemas.microsoft.com/office/powerpoint/2010/main" val="18078255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AC0457B-FCE3-834A-B569-25EC9BB7B619}" type="slidenum">
              <a:rPr lang="en-US" smtClean="0"/>
              <a:t>5</a:t>
            </a:fld>
            <a:endParaRPr lang="en-US"/>
          </a:p>
        </p:txBody>
      </p:sp>
    </p:spTree>
    <p:extLst>
      <p:ext uri="{BB962C8B-B14F-4D97-AF65-F5344CB8AC3E}">
        <p14:creationId xmlns:p14="http://schemas.microsoft.com/office/powerpoint/2010/main" val="27354542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AC0457B-FCE3-834A-B569-25EC9BB7B619}" type="slidenum">
              <a:rPr lang="en-US" smtClean="0"/>
              <a:t>8</a:t>
            </a:fld>
            <a:endParaRPr lang="en-US"/>
          </a:p>
        </p:txBody>
      </p:sp>
    </p:spTree>
    <p:extLst>
      <p:ext uri="{BB962C8B-B14F-4D97-AF65-F5344CB8AC3E}">
        <p14:creationId xmlns:p14="http://schemas.microsoft.com/office/powerpoint/2010/main" val="7053622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3263" y="1154113"/>
            <a:ext cx="5543550" cy="31178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68CB7C-66FA-BE4A-B232-AE9C49220AC2}" type="slidenum">
              <a:rPr lang="en-US" smtClean="0"/>
              <a:t>9</a:t>
            </a:fld>
            <a:endParaRPr lang="en-US"/>
          </a:p>
        </p:txBody>
      </p:sp>
    </p:spTree>
    <p:extLst>
      <p:ext uri="{BB962C8B-B14F-4D97-AF65-F5344CB8AC3E}">
        <p14:creationId xmlns:p14="http://schemas.microsoft.com/office/powerpoint/2010/main" val="8351513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AC0457B-FCE3-834A-B569-25EC9BB7B619}" type="slidenum">
              <a:rPr lang="en-US" smtClean="0"/>
              <a:t>10</a:t>
            </a:fld>
            <a:endParaRPr lang="en-US"/>
          </a:p>
        </p:txBody>
      </p:sp>
    </p:spTree>
    <p:extLst>
      <p:ext uri="{BB962C8B-B14F-4D97-AF65-F5344CB8AC3E}">
        <p14:creationId xmlns:p14="http://schemas.microsoft.com/office/powerpoint/2010/main" val="25597981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3263" y="1154113"/>
            <a:ext cx="5543550" cy="311785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3268CB7C-66FA-BE4A-B232-AE9C49220AC2}" type="slidenum">
              <a:rPr lang="en-US" smtClean="0"/>
              <a:t>11</a:t>
            </a:fld>
            <a:endParaRPr lang="en-US"/>
          </a:p>
        </p:txBody>
      </p:sp>
    </p:spTree>
    <p:extLst>
      <p:ext uri="{BB962C8B-B14F-4D97-AF65-F5344CB8AC3E}">
        <p14:creationId xmlns:p14="http://schemas.microsoft.com/office/powerpoint/2010/main" val="33924884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C0457B-FCE3-834A-B569-25EC9BB7B619}" type="slidenum">
              <a:rPr lang="en-US" smtClean="0"/>
              <a:t>12</a:t>
            </a:fld>
            <a:endParaRPr lang="en-US"/>
          </a:p>
        </p:txBody>
      </p:sp>
    </p:spTree>
    <p:extLst>
      <p:ext uri="{BB962C8B-B14F-4D97-AF65-F5344CB8AC3E}">
        <p14:creationId xmlns:p14="http://schemas.microsoft.com/office/powerpoint/2010/main" val="33209622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5815" y="521892"/>
            <a:ext cx="11172092" cy="2926080"/>
          </a:xfrm>
          <a:prstGeom prst="rect">
            <a:avLst/>
          </a:prstGeom>
          <a:effectLst>
            <a:outerShdw blurRad="50800" dist="38100" dir="2700000" algn="tl" rotWithShape="0">
              <a:prstClr val="black">
                <a:alpha val="40000"/>
              </a:prstClr>
            </a:outerShdw>
          </a:effectLst>
        </p:spPr>
        <p:txBody>
          <a:bodyPr anchor="b">
            <a:normAutofit/>
          </a:bodyPr>
          <a:lstStyle>
            <a:lvl1pPr algn="ctr">
              <a:lnSpc>
                <a:spcPct val="85000"/>
              </a:lnSpc>
              <a:defRPr sz="7200" b="1" cap="small" baseline="0">
                <a:solidFill>
                  <a:srgbClr val="570100"/>
                </a:solidFill>
                <a:latin typeface="Century Gothic" panose="020B0502020202020204" pitchFamily="34" charset="0"/>
                <a:cs typeface="Times New Roman" panose="02020603050405020304" pitchFamily="18" charset="0"/>
              </a:defRPr>
            </a:lvl1pPr>
          </a:lstStyle>
          <a:p>
            <a:r>
              <a:rPr lang="en-US" dirty="0"/>
              <a:t>Click to edit Master title style</a:t>
            </a:r>
          </a:p>
        </p:txBody>
      </p:sp>
      <p:sp>
        <p:nvSpPr>
          <p:cNvPr id="3" name="Subtitle 2"/>
          <p:cNvSpPr>
            <a:spLocks noGrp="1"/>
          </p:cNvSpPr>
          <p:nvPr>
            <p:ph type="subTitle" idx="1"/>
          </p:nvPr>
        </p:nvSpPr>
        <p:spPr>
          <a:xfrm>
            <a:off x="1709531" y="3957565"/>
            <a:ext cx="8767860" cy="1388165"/>
          </a:xfrm>
          <a:prstGeom prst="rect">
            <a:avLst/>
          </a:prstGeom>
        </p:spPr>
        <p:txBody>
          <a:bodyPr>
            <a:normAutofit/>
          </a:bodyPr>
          <a:lstStyle>
            <a:lvl1pPr marL="0" indent="0" algn="ctr">
              <a:buNone/>
              <a:defRPr sz="3000">
                <a:solidFill>
                  <a:schemeClr val="tx1"/>
                </a:solidFill>
                <a:latin typeface="Century Gothic" panose="020B0502020202020204" pitchFamily="34" charset="0"/>
              </a:defRPr>
            </a:lvl1pPr>
            <a:lvl2pPr marL="457189" indent="0" algn="ctr">
              <a:buNone/>
              <a:defRPr sz="2200"/>
            </a:lvl2pPr>
            <a:lvl3pPr marL="914377" indent="0" algn="ctr">
              <a:buNone/>
              <a:defRPr sz="2200"/>
            </a:lvl3pPr>
            <a:lvl4pPr marL="1371566" indent="0" algn="ctr">
              <a:buNone/>
              <a:defRPr sz="2000"/>
            </a:lvl4pPr>
            <a:lvl5pPr marL="1828754" indent="0" algn="ctr">
              <a:buNone/>
              <a:defRPr sz="2000"/>
            </a:lvl5pPr>
            <a:lvl6pPr marL="2285943" indent="0" algn="ctr">
              <a:buNone/>
              <a:defRPr sz="2000"/>
            </a:lvl6pPr>
            <a:lvl7pPr marL="2743131" indent="0" algn="ctr">
              <a:buNone/>
              <a:defRPr sz="2000"/>
            </a:lvl7pPr>
            <a:lvl8pPr marL="3200320" indent="0" algn="ctr">
              <a:buNone/>
              <a:defRPr sz="2000"/>
            </a:lvl8pPr>
            <a:lvl9pPr marL="3657509" indent="0" algn="ctr">
              <a:buNone/>
              <a:defRPr sz="2000"/>
            </a:lvl9pPr>
          </a:lstStyle>
          <a:p>
            <a:r>
              <a:rPr lang="en-US" dirty="0"/>
              <a:t>Click to edit Master subtitle style</a:t>
            </a:r>
          </a:p>
        </p:txBody>
      </p:sp>
      <p:sp>
        <p:nvSpPr>
          <p:cNvPr id="6" name="Slide Number Placeholder 5"/>
          <p:cNvSpPr>
            <a:spLocks noGrp="1"/>
          </p:cNvSpPr>
          <p:nvPr>
            <p:ph type="sldNum" sz="quarter" idx="12"/>
          </p:nvPr>
        </p:nvSpPr>
        <p:spPr/>
        <p:txBody>
          <a:bodyPr/>
          <a:lstStyle>
            <a:lvl1pPr>
              <a:defRPr>
                <a:solidFill>
                  <a:schemeClr val="bg2">
                    <a:lumMod val="20000"/>
                    <a:lumOff val="80000"/>
                  </a:schemeClr>
                </a:solidFill>
                <a:latin typeface="Times New Roman" panose="02020603050405020304" pitchFamily="18" charset="0"/>
                <a:cs typeface="Times New Roman" panose="02020603050405020304" pitchFamily="18" charset="0"/>
              </a:defRPr>
            </a:lvl1pPr>
          </a:lstStyle>
          <a:p>
            <a:fld id="{C2926BDF-0A3D-4892-9CBE-21B5FA37E613}" type="slidenum">
              <a:rPr lang="en-US" smtClean="0"/>
              <a:pPr/>
              <a:t>‹#›</a:t>
            </a:fld>
            <a:endParaRPr lang="en-US" dirty="0"/>
          </a:p>
        </p:txBody>
      </p:sp>
      <p:cxnSp>
        <p:nvCxnSpPr>
          <p:cNvPr id="8" name="Straight Connector 7"/>
          <p:cNvCxnSpPr/>
          <p:nvPr/>
        </p:nvCxnSpPr>
        <p:spPr>
          <a:xfrm>
            <a:off x="1978665" y="3447178"/>
            <a:ext cx="8229601" cy="0"/>
          </a:xfrm>
          <a:prstGeom prst="line">
            <a:avLst/>
          </a:prstGeom>
          <a:ln w="28575" cmpd="sng">
            <a:solidFill>
              <a:srgbClr val="7C6D72"/>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343DBCDC-43F6-4FA7-91E8-E176ACE37978}"/>
              </a:ext>
            </a:extLst>
          </p:cNvPr>
          <p:cNvPicPr>
            <a:picLocks noChangeAspect="1"/>
          </p:cNvPicPr>
          <p:nvPr userDrawn="1"/>
        </p:nvPicPr>
        <p:blipFill>
          <a:blip r:embed="rId2"/>
          <a:stretch>
            <a:fillRect/>
          </a:stretch>
        </p:blipFill>
        <p:spPr>
          <a:xfrm>
            <a:off x="4791075" y="6270989"/>
            <a:ext cx="2609850" cy="485775"/>
          </a:xfrm>
          <a:prstGeom prst="rect">
            <a:avLst/>
          </a:prstGeom>
        </p:spPr>
      </p:pic>
    </p:spTree>
    <p:extLst>
      <p:ext uri="{BB962C8B-B14F-4D97-AF65-F5344CB8AC3E}">
        <p14:creationId xmlns:p14="http://schemas.microsoft.com/office/powerpoint/2010/main" val="1928924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2001511"/>
            <a:ext cx="4754880" cy="777240"/>
          </a:xfrm>
        </p:spPr>
        <p:txBody>
          <a:bodyPr anchor="ctr">
            <a:normAutofit/>
          </a:bodyPr>
          <a:lstStyle>
            <a:lvl1pPr marL="0" indent="0">
              <a:spcBef>
                <a:spcPts val="0"/>
              </a:spcBef>
              <a:buNone/>
              <a:defRPr sz="3000" b="0">
                <a:solidFill>
                  <a:srgbClr val="570100"/>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dirty="0"/>
              <a:t>Edit Master text styles</a:t>
            </a:r>
          </a:p>
        </p:txBody>
      </p:sp>
      <p:sp>
        <p:nvSpPr>
          <p:cNvPr id="4" name="Content Placeholder 3"/>
          <p:cNvSpPr>
            <a:spLocks noGrp="1"/>
          </p:cNvSpPr>
          <p:nvPr>
            <p:ph sz="half" idx="2"/>
          </p:nvPr>
        </p:nvSpPr>
        <p:spPr>
          <a:xfrm>
            <a:off x="1143000" y="2721483"/>
            <a:ext cx="4754880" cy="3383280"/>
          </a:xfrm>
        </p:spPr>
        <p:txBody>
          <a:bodyPr/>
          <a:lstStyle>
            <a:lvl1pPr marL="461963" indent="-461963">
              <a:buClr>
                <a:srgbClr val="570100"/>
              </a:buClr>
              <a:defRPr sz="2800">
                <a:solidFill>
                  <a:srgbClr val="570100"/>
                </a:solidFill>
              </a:defRPr>
            </a:lvl1pPr>
            <a:lvl2pPr marL="914400" indent="-450850">
              <a:buClr>
                <a:srgbClr val="570100"/>
              </a:buClr>
              <a:defRPr sz="2600">
                <a:solidFill>
                  <a:srgbClr val="570100"/>
                </a:solidFill>
              </a:defRPr>
            </a:lvl2pPr>
            <a:lvl3pPr marL="1377950" indent="-463550">
              <a:buClr>
                <a:srgbClr val="570100"/>
              </a:buClr>
              <a:defRPr sz="2400">
                <a:solidFill>
                  <a:srgbClr val="570100"/>
                </a:solidFill>
              </a:defRPr>
            </a:lvl3pPr>
            <a:lvl4pPr marL="1828800" indent="-450850">
              <a:buClr>
                <a:srgbClr val="570100"/>
              </a:buClr>
              <a:defRPr sz="2200">
                <a:solidFill>
                  <a:srgbClr val="570100"/>
                </a:solidFill>
              </a:defRPr>
            </a:lvl4pPr>
            <a:lvl5pPr marL="2292350" indent="-463550">
              <a:buClr>
                <a:srgbClr val="570100"/>
              </a:buClr>
              <a:defRPr sz="2000">
                <a:solidFill>
                  <a:srgbClr val="570100"/>
                </a:solidFill>
              </a:defRPr>
            </a:lvl5pPr>
            <a:lvl6pPr>
              <a:defRPr sz="1600"/>
            </a:lvl6pPr>
            <a:lvl7pPr>
              <a:defRPr sz="1600"/>
            </a:lvl7pPr>
            <a:lvl8pPr>
              <a:defRPr sz="1600"/>
            </a:lvl8pPr>
            <a:lvl9pPr>
              <a:defRPr sz="16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269173" y="1999032"/>
            <a:ext cx="4754880" cy="777240"/>
          </a:xfrm>
        </p:spPr>
        <p:txBody>
          <a:bodyPr anchor="ctr">
            <a:normAutofit/>
          </a:bodyPr>
          <a:lstStyle>
            <a:lvl1pPr marL="0" indent="0">
              <a:spcBef>
                <a:spcPts val="0"/>
              </a:spcBef>
              <a:buNone/>
              <a:defRPr sz="3000" b="0">
                <a:solidFill>
                  <a:srgbClr val="570100"/>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dirty="0"/>
              <a:t>Edit Master text styles</a:t>
            </a:r>
          </a:p>
        </p:txBody>
      </p:sp>
      <p:sp>
        <p:nvSpPr>
          <p:cNvPr id="9" name="Slide Number Placeholder 8"/>
          <p:cNvSpPr>
            <a:spLocks noGrp="1"/>
          </p:cNvSpPr>
          <p:nvPr>
            <p:ph type="sldNum" sz="quarter" idx="12"/>
          </p:nvPr>
        </p:nvSpPr>
        <p:spPr/>
        <p:txBody>
          <a:bodyPr/>
          <a:lstStyle/>
          <a:p>
            <a:fld id="{C2926BDF-0A3D-4892-9CBE-21B5FA37E613}" type="slidenum">
              <a:rPr lang="en-US" smtClean="0"/>
              <a:t>‹#›</a:t>
            </a:fld>
            <a:endParaRPr lang="en-US"/>
          </a:p>
        </p:txBody>
      </p:sp>
      <p:sp>
        <p:nvSpPr>
          <p:cNvPr id="11" name="Content Placeholder 3">
            <a:extLst>
              <a:ext uri="{FF2B5EF4-FFF2-40B4-BE49-F238E27FC236}">
                <a16:creationId xmlns:a16="http://schemas.microsoft.com/office/drawing/2014/main" id="{C23A0ACF-C723-4F59-9DE6-0EB245690727}"/>
              </a:ext>
            </a:extLst>
          </p:cNvPr>
          <p:cNvSpPr>
            <a:spLocks noGrp="1"/>
          </p:cNvSpPr>
          <p:nvPr>
            <p:ph sz="half" idx="14"/>
          </p:nvPr>
        </p:nvSpPr>
        <p:spPr>
          <a:xfrm>
            <a:off x="6269173" y="2721483"/>
            <a:ext cx="4754880" cy="3383280"/>
          </a:xfrm>
        </p:spPr>
        <p:txBody>
          <a:bodyPr/>
          <a:lstStyle>
            <a:lvl1pPr marL="461963" indent="-461963">
              <a:buClr>
                <a:srgbClr val="570100"/>
              </a:buClr>
              <a:defRPr sz="2800">
                <a:solidFill>
                  <a:srgbClr val="570100"/>
                </a:solidFill>
              </a:defRPr>
            </a:lvl1pPr>
            <a:lvl2pPr marL="914400" indent="-450850">
              <a:buClr>
                <a:srgbClr val="570100"/>
              </a:buClr>
              <a:defRPr sz="2600">
                <a:solidFill>
                  <a:srgbClr val="570100"/>
                </a:solidFill>
              </a:defRPr>
            </a:lvl2pPr>
            <a:lvl3pPr marL="1377950" indent="-463550">
              <a:buClr>
                <a:srgbClr val="570100"/>
              </a:buClr>
              <a:defRPr sz="2400">
                <a:solidFill>
                  <a:srgbClr val="570100"/>
                </a:solidFill>
              </a:defRPr>
            </a:lvl3pPr>
            <a:lvl4pPr marL="1828800" indent="-450850">
              <a:buClr>
                <a:srgbClr val="570100"/>
              </a:buClr>
              <a:defRPr sz="2200">
                <a:solidFill>
                  <a:srgbClr val="570100"/>
                </a:solidFill>
              </a:defRPr>
            </a:lvl4pPr>
            <a:lvl5pPr marL="2292350" indent="-463550">
              <a:buClr>
                <a:srgbClr val="570100"/>
              </a:buClr>
              <a:defRPr sz="2000">
                <a:solidFill>
                  <a:srgbClr val="570100"/>
                </a:solidFill>
              </a:defRPr>
            </a:lvl5pPr>
            <a:lvl6pPr>
              <a:defRPr sz="1600"/>
            </a:lvl6pPr>
            <a:lvl7pPr>
              <a:defRPr sz="1600"/>
            </a:lvl7pPr>
            <a:lvl8pPr>
              <a:defRPr sz="1600"/>
            </a:lvl8pPr>
            <a:lvl9pPr>
              <a:defRPr sz="16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a:extLst>
              <a:ext uri="{FF2B5EF4-FFF2-40B4-BE49-F238E27FC236}">
                <a16:creationId xmlns:a16="http://schemas.microsoft.com/office/drawing/2014/main" id="{9E4D5B50-76C3-4ACE-94A4-7B012B096AF2}"/>
              </a:ext>
            </a:extLst>
          </p:cNvPr>
          <p:cNvSpPr>
            <a:spLocks noGrp="1"/>
          </p:cNvSpPr>
          <p:nvPr>
            <p:ph type="title"/>
          </p:nvPr>
        </p:nvSpPr>
        <p:spPr>
          <a:xfrm>
            <a:off x="410308" y="249116"/>
            <a:ext cx="11371384" cy="1356360"/>
          </a:xfrm>
          <a:effectLst>
            <a:outerShdw blurRad="50800" dist="38100" dir="2700000" algn="tl" rotWithShape="0">
              <a:prstClr val="black">
                <a:alpha val="40000"/>
              </a:prstClr>
            </a:outerShdw>
          </a:effectLst>
        </p:spPr>
        <p:txBody>
          <a:bodyPr/>
          <a:lstStyle>
            <a:lvl1pPr algn="ctr">
              <a:defRPr>
                <a:solidFill>
                  <a:srgbClr val="570100"/>
                </a:solidFill>
              </a:defRPr>
            </a:lvl1pPr>
          </a:lstStyle>
          <a:p>
            <a:r>
              <a:rPr lang="en-US"/>
              <a:t>Click to edit Master title style</a:t>
            </a:r>
            <a:endParaRPr lang="en-US" dirty="0"/>
          </a:p>
        </p:txBody>
      </p:sp>
    </p:spTree>
    <p:extLst>
      <p:ext uri="{BB962C8B-B14F-4D97-AF65-F5344CB8AC3E}">
        <p14:creationId xmlns:p14="http://schemas.microsoft.com/office/powerpoint/2010/main" val="1960828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C2926BDF-0A3D-4892-9CBE-21B5FA37E613}" type="slidenum">
              <a:rPr lang="en-US" smtClean="0"/>
              <a:t>‹#›</a:t>
            </a:fld>
            <a:endParaRPr lang="en-US"/>
          </a:p>
        </p:txBody>
      </p:sp>
      <p:sp>
        <p:nvSpPr>
          <p:cNvPr id="5" name="Title Placeholder 1">
            <a:extLst>
              <a:ext uri="{FF2B5EF4-FFF2-40B4-BE49-F238E27FC236}">
                <a16:creationId xmlns:a16="http://schemas.microsoft.com/office/drawing/2014/main" id="{FE8BE315-2090-4ECE-B622-C109AD23D3FD}"/>
              </a:ext>
            </a:extLst>
          </p:cNvPr>
          <p:cNvSpPr>
            <a:spLocks noGrp="1"/>
          </p:cNvSpPr>
          <p:nvPr>
            <p:ph type="title"/>
          </p:nvPr>
        </p:nvSpPr>
        <p:spPr>
          <a:xfrm>
            <a:off x="529090" y="291990"/>
            <a:ext cx="11168332" cy="1356360"/>
          </a:xfrm>
          <a:prstGeom prst="rect">
            <a:avLst/>
          </a:prstGeom>
          <a:effectLst>
            <a:outerShdw blurRad="50800" dist="38100" dir="2700000" algn="tl" rotWithShape="0">
              <a:prstClr val="black">
                <a:alpha val="40000"/>
              </a:prstClr>
            </a:outerShdw>
          </a:effectLst>
        </p:spPr>
        <p:txBody>
          <a:bodyPr vert="horz" lIns="91440" tIns="45720" rIns="91440" bIns="45720" rtlCol="0" anchor="ctr">
            <a:normAutofit/>
          </a:bodyPr>
          <a:lstStyle>
            <a:lvl1pPr>
              <a:defRPr>
                <a:latin typeface="Century Gothic" panose="020B0502020202020204" pitchFamily="34" charset="0"/>
              </a:defRPr>
            </a:lvl1pPr>
          </a:lstStyle>
          <a:p>
            <a:r>
              <a:rPr lang="en-US" dirty="0"/>
              <a:t>Click to edit Master title style</a:t>
            </a:r>
          </a:p>
        </p:txBody>
      </p:sp>
      <p:sp>
        <p:nvSpPr>
          <p:cNvPr id="7" name="Text Placeholder 2">
            <a:extLst>
              <a:ext uri="{FF2B5EF4-FFF2-40B4-BE49-F238E27FC236}">
                <a16:creationId xmlns:a16="http://schemas.microsoft.com/office/drawing/2014/main" id="{E8952FF0-6B5B-427D-9C98-B741F77BE6DF}"/>
              </a:ext>
            </a:extLst>
          </p:cNvPr>
          <p:cNvSpPr>
            <a:spLocks noGrp="1"/>
          </p:cNvSpPr>
          <p:nvPr>
            <p:ph idx="1"/>
          </p:nvPr>
        </p:nvSpPr>
        <p:spPr>
          <a:xfrm>
            <a:off x="1166009" y="1850366"/>
            <a:ext cx="9872871" cy="4038600"/>
          </a:xfrm>
          <a:prstGeom prst="rect">
            <a:avLst/>
          </a:prstGeom>
        </p:spPr>
        <p:txBody>
          <a:bodyPr vert="horz" lIns="91440" tIns="45720" rIns="91440" bIns="45720" rtlCol="0">
            <a:normAutofit/>
          </a:bodyPr>
          <a:lstStyle>
            <a:lvl1pPr>
              <a:defRPr>
                <a:latin typeface="Century Gothic" panose="020B0502020202020204" pitchFamily="34" charset="0"/>
              </a:defRPr>
            </a:lvl1pPr>
            <a:lvl2pPr>
              <a:defRPr>
                <a:latin typeface="Century Gothic" panose="020B0502020202020204" pitchFamily="34" charset="0"/>
              </a:defRPr>
            </a:lvl2pPr>
            <a:lvl3pPr>
              <a:defRPr>
                <a:latin typeface="Century Gothic" panose="020B0502020202020204" pitchFamily="34" charset="0"/>
              </a:defRPr>
            </a:lvl3pPr>
            <a:lvl4pPr>
              <a:defRPr>
                <a:latin typeface="Century Gothic" panose="020B0502020202020204" pitchFamily="34" charset="0"/>
              </a:defRPr>
            </a:lvl4pPr>
            <a:lvl5pPr>
              <a:defRPr>
                <a:latin typeface="Century Gothic" panose="020B0502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a:extLst>
              <a:ext uri="{FF2B5EF4-FFF2-40B4-BE49-F238E27FC236}">
                <a16:creationId xmlns:a16="http://schemas.microsoft.com/office/drawing/2014/main" id="{CA5FC195-6329-4D73-BD0E-F61CDD1D451F}"/>
              </a:ext>
            </a:extLst>
          </p:cNvPr>
          <p:cNvPicPr>
            <a:picLocks noChangeAspect="1"/>
          </p:cNvPicPr>
          <p:nvPr userDrawn="1"/>
        </p:nvPicPr>
        <p:blipFill>
          <a:blip r:embed="rId2"/>
          <a:stretch>
            <a:fillRect/>
          </a:stretch>
        </p:blipFill>
        <p:spPr>
          <a:xfrm>
            <a:off x="4791075" y="6270989"/>
            <a:ext cx="2609850" cy="485775"/>
          </a:xfrm>
          <a:prstGeom prst="rect">
            <a:avLst/>
          </a:prstGeom>
        </p:spPr>
      </p:pic>
    </p:spTree>
    <p:extLst>
      <p:ext uri="{BB962C8B-B14F-4D97-AF65-F5344CB8AC3E}">
        <p14:creationId xmlns:p14="http://schemas.microsoft.com/office/powerpoint/2010/main" val="3765206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1168350" y="1852439"/>
            <a:ext cx="4754880" cy="4041648"/>
          </a:xfrm>
          <a:prstGeom prst="rect">
            <a:avLst/>
          </a:prstGeom>
          <a:solidFill>
            <a:srgbClr val="E0DCDD"/>
          </a:solidFill>
          <a:ln w="6350">
            <a:solidFill>
              <a:schemeClr val="tx1"/>
            </a:solidFill>
          </a:ln>
        </p:spPr>
        <p:txBody>
          <a:bodyPr/>
          <a:lstStyle>
            <a:lvl1pPr marL="4572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Ø"/>
              <a:tabLst/>
              <a:defRPr sz="2800">
                <a:solidFill>
                  <a:schemeClr val="tx1"/>
                </a:solidFill>
                <a:latin typeface="Century Gothic" panose="020B0502020202020204" pitchFamily="34" charset="0"/>
              </a:defRPr>
            </a:lvl1pPr>
            <a:lvl2pPr marL="9144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
              <a:tabLst/>
              <a:defRPr sz="2800">
                <a:solidFill>
                  <a:schemeClr val="tx1"/>
                </a:solidFill>
                <a:latin typeface="Century Gothic" panose="020B0502020202020204" pitchFamily="34" charset="0"/>
              </a:defRPr>
            </a:lvl2pPr>
            <a:lvl3pPr marL="13716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ü"/>
              <a:tabLst/>
              <a:defRPr sz="2600">
                <a:solidFill>
                  <a:schemeClr val="tx1"/>
                </a:solidFill>
                <a:latin typeface="Century Gothic" panose="020B0502020202020204" pitchFamily="34" charset="0"/>
              </a:defRPr>
            </a:lvl3pPr>
            <a:lvl4pPr marL="1828800" marR="0" indent="-457200" algn="l" defTabSz="914377" rtl="0" eaLnBrk="1" fontAlgn="auto" latinLnBrk="0" hangingPunct="1">
              <a:lnSpc>
                <a:spcPct val="100000"/>
              </a:lnSpc>
              <a:spcBef>
                <a:spcPts val="300"/>
              </a:spcBef>
              <a:spcAft>
                <a:spcPts val="300"/>
              </a:spcAft>
              <a:buClr>
                <a:srgbClr val="570100"/>
              </a:buClr>
              <a:buSzPct val="80000"/>
              <a:buFont typeface="Courier New" panose="02070309020205020404" pitchFamily="49" charset="0"/>
              <a:buChar char="o"/>
              <a:tabLst/>
              <a:defRPr sz="2400">
                <a:solidFill>
                  <a:schemeClr val="tx1"/>
                </a:solidFill>
                <a:latin typeface="Century Gothic" panose="020B0502020202020204" pitchFamily="34" charset="0"/>
              </a:defRPr>
            </a:lvl4pPr>
            <a:lvl5pPr marL="2286000" marR="0" indent="-457200" algn="l" defTabSz="914377" rtl="0" eaLnBrk="1" fontAlgn="auto" latinLnBrk="0" hangingPunct="1">
              <a:lnSpc>
                <a:spcPct val="100000"/>
              </a:lnSpc>
              <a:spcBef>
                <a:spcPts val="300"/>
              </a:spcBef>
              <a:spcAft>
                <a:spcPts val="300"/>
              </a:spcAft>
              <a:buClr>
                <a:srgbClr val="570100"/>
              </a:buClr>
              <a:buSzPct val="80000"/>
              <a:buFont typeface="Corbel" pitchFamily="34" charset="0"/>
              <a:buChar char="•"/>
              <a:tabLst/>
              <a:defRPr sz="2200">
                <a:solidFill>
                  <a:schemeClr val="tx1"/>
                </a:solidFill>
                <a:latin typeface="Century Gothic" panose="020B0502020202020204" pitchFamily="34" charset="0"/>
              </a:defRPr>
            </a:lvl5pPr>
            <a:lvl6pPr>
              <a:defRPr sz="1600"/>
            </a:lvl6pPr>
            <a:lvl7pPr>
              <a:defRPr sz="1600"/>
            </a:lvl7pPr>
            <a:lvl8pPr>
              <a:defRPr sz="1600"/>
            </a:lvl8pPr>
            <a:lvl9pPr>
              <a:defRPr sz="1600"/>
            </a:lvl9pPr>
          </a:lstStyle>
          <a:p>
            <a:pPr marL="457200" marR="0" lvl="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Ø"/>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Edit Master text styles</a:t>
            </a:r>
          </a:p>
          <a:p>
            <a:pPr marL="914400" marR="0" lvl="1"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
              <a:tabLst/>
              <a:defRPr/>
            </a:pPr>
            <a:r>
              <a:rPr kumimoji="0" lang="en-US" sz="28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Second level</a:t>
            </a:r>
          </a:p>
          <a:p>
            <a:pPr marL="1371600" marR="0" lvl="2"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ü"/>
              <a:tabLst/>
              <a:defRPr/>
            </a:pPr>
            <a:r>
              <a:rPr kumimoji="0" lang="en-US" sz="2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Third level</a:t>
            </a:r>
          </a:p>
          <a:p>
            <a:pPr marL="1828800" marR="0" lvl="3" indent="-457200" algn="l" defTabSz="914377" rtl="0" eaLnBrk="1" fontAlgn="auto" latinLnBrk="0" hangingPunct="1">
              <a:lnSpc>
                <a:spcPct val="100000"/>
              </a:lnSpc>
              <a:spcBef>
                <a:spcPts val="300"/>
              </a:spcBef>
              <a:spcAft>
                <a:spcPts val="300"/>
              </a:spcAft>
              <a:buClr>
                <a:srgbClr val="570100"/>
              </a:buClr>
              <a:buSzPct val="80000"/>
              <a:buFont typeface="Courier New" panose="02070309020205020404" pitchFamily="49" charset="0"/>
              <a:buChar char="o"/>
              <a:tabLst/>
              <a:defRPr/>
            </a:pPr>
            <a:r>
              <a:rPr kumimoji="0" lang="en-US" sz="2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Fourth level</a:t>
            </a:r>
          </a:p>
          <a:p>
            <a:pPr marL="2286000" marR="0" lvl="4" indent="-457200" algn="l" defTabSz="914377" rtl="0" eaLnBrk="1" fontAlgn="auto" latinLnBrk="0" hangingPunct="1">
              <a:lnSpc>
                <a:spcPct val="100000"/>
              </a:lnSpc>
              <a:spcBef>
                <a:spcPts val="300"/>
              </a:spcBef>
              <a:spcAft>
                <a:spcPts val="300"/>
              </a:spcAft>
              <a:buClr>
                <a:srgbClr val="570100"/>
              </a:buClr>
              <a:buSzPct val="80000"/>
              <a:buFont typeface="Corbel" pitchFamily="34" charset="0"/>
              <a:buChar char="•"/>
              <a:tabLst/>
              <a:defRPr/>
            </a:pPr>
            <a:r>
              <a:rPr kumimoji="0" lang="en-US" sz="22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Fifth level</a:t>
            </a:r>
          </a:p>
        </p:txBody>
      </p:sp>
      <p:sp>
        <p:nvSpPr>
          <p:cNvPr id="7" name="Slide Number Placeholder 6"/>
          <p:cNvSpPr>
            <a:spLocks noGrp="1"/>
          </p:cNvSpPr>
          <p:nvPr>
            <p:ph type="sldNum" sz="quarter" idx="12"/>
          </p:nvPr>
        </p:nvSpPr>
        <p:spPr/>
        <p:txBody>
          <a:bodyPr/>
          <a:lstStyle/>
          <a:p>
            <a:fld id="{C2926BDF-0A3D-4892-9CBE-21B5FA37E613}" type="slidenum">
              <a:rPr lang="en-US" smtClean="0"/>
              <a:t>‹#›</a:t>
            </a:fld>
            <a:endParaRPr lang="en-US"/>
          </a:p>
        </p:txBody>
      </p:sp>
      <p:sp>
        <p:nvSpPr>
          <p:cNvPr id="9" name="Content Placeholder 2">
            <a:extLst>
              <a:ext uri="{FF2B5EF4-FFF2-40B4-BE49-F238E27FC236}">
                <a16:creationId xmlns:a16="http://schemas.microsoft.com/office/drawing/2014/main" id="{2490A181-00BA-430B-94C1-40D8EF3F083B}"/>
              </a:ext>
            </a:extLst>
          </p:cNvPr>
          <p:cNvSpPr>
            <a:spLocks noGrp="1"/>
          </p:cNvSpPr>
          <p:nvPr>
            <p:ph sz="half" idx="13" hasCustomPrompt="1"/>
          </p:nvPr>
        </p:nvSpPr>
        <p:spPr>
          <a:xfrm>
            <a:off x="6283260" y="1852439"/>
            <a:ext cx="4754880" cy="4041648"/>
          </a:xfrm>
          <a:prstGeom prst="rect">
            <a:avLst/>
          </a:prstGeom>
          <a:solidFill>
            <a:srgbClr val="E0DCDD"/>
          </a:solidFill>
          <a:ln w="6350">
            <a:solidFill>
              <a:schemeClr val="tx1"/>
            </a:solidFill>
          </a:ln>
        </p:spPr>
        <p:txBody>
          <a:bodyPr/>
          <a:lstStyle>
            <a:lvl1pPr marL="4572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Ø"/>
              <a:tabLst/>
              <a:defRPr sz="3000">
                <a:solidFill>
                  <a:schemeClr val="tx1"/>
                </a:solidFill>
                <a:latin typeface="Century Gothic" panose="020B0502020202020204" pitchFamily="34" charset="0"/>
              </a:defRPr>
            </a:lvl1pPr>
            <a:lvl2pPr marL="9144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
              <a:tabLst/>
              <a:defRPr sz="2800">
                <a:solidFill>
                  <a:schemeClr val="tx1"/>
                </a:solidFill>
                <a:latin typeface="Century Gothic" panose="020B0502020202020204" pitchFamily="34" charset="0"/>
              </a:defRPr>
            </a:lvl2pPr>
            <a:lvl3pPr marL="13716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ü"/>
              <a:tabLst/>
              <a:defRPr sz="2600">
                <a:solidFill>
                  <a:schemeClr val="tx1"/>
                </a:solidFill>
                <a:latin typeface="Century Gothic" panose="020B0502020202020204" pitchFamily="34" charset="0"/>
              </a:defRPr>
            </a:lvl3pPr>
            <a:lvl4pPr marL="1828800" marR="0" indent="-457200" algn="l" defTabSz="914377" rtl="0" eaLnBrk="1" fontAlgn="auto" latinLnBrk="0" hangingPunct="1">
              <a:lnSpc>
                <a:spcPct val="100000"/>
              </a:lnSpc>
              <a:spcBef>
                <a:spcPts val="300"/>
              </a:spcBef>
              <a:spcAft>
                <a:spcPts val="300"/>
              </a:spcAft>
              <a:buClr>
                <a:srgbClr val="570100"/>
              </a:buClr>
              <a:buSzPct val="80000"/>
              <a:buFont typeface="Courier New" panose="02070309020205020404" pitchFamily="49" charset="0"/>
              <a:buChar char="o"/>
              <a:tabLst/>
              <a:defRPr sz="2400">
                <a:solidFill>
                  <a:schemeClr val="tx1"/>
                </a:solidFill>
                <a:latin typeface="Century Gothic" panose="020B0502020202020204" pitchFamily="34" charset="0"/>
              </a:defRPr>
            </a:lvl4pPr>
            <a:lvl5pPr marL="2286000" marR="0" indent="-457200" algn="l" defTabSz="914377" rtl="0" eaLnBrk="1" fontAlgn="auto" latinLnBrk="0" hangingPunct="1">
              <a:lnSpc>
                <a:spcPct val="100000"/>
              </a:lnSpc>
              <a:spcBef>
                <a:spcPts val="300"/>
              </a:spcBef>
              <a:spcAft>
                <a:spcPts val="300"/>
              </a:spcAft>
              <a:buClr>
                <a:srgbClr val="570100"/>
              </a:buClr>
              <a:buSzPct val="80000"/>
              <a:buFont typeface="Corbel" pitchFamily="34" charset="0"/>
              <a:buChar char="•"/>
              <a:tabLst/>
              <a:defRPr sz="2200">
                <a:solidFill>
                  <a:schemeClr val="tx1"/>
                </a:solidFill>
                <a:latin typeface="Century Gothic" panose="020B0502020202020204" pitchFamily="34" charset="0"/>
              </a:defRPr>
            </a:lvl5pPr>
            <a:lvl6pPr>
              <a:defRPr sz="1600"/>
            </a:lvl6pPr>
            <a:lvl7pPr>
              <a:defRPr sz="1600"/>
            </a:lvl7pPr>
            <a:lvl8pPr>
              <a:defRPr sz="1600"/>
            </a:lvl8pPr>
            <a:lvl9pPr>
              <a:defRPr sz="1600"/>
            </a:lvl9pPr>
          </a:lstStyle>
          <a:p>
            <a:pPr marL="457200" marR="0" lvl="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Ø"/>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Edit Master text styles</a:t>
            </a:r>
          </a:p>
          <a:p>
            <a:pPr marL="914400" marR="0" lvl="1"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
              <a:tabLst/>
              <a:defRPr/>
            </a:pPr>
            <a:r>
              <a:rPr kumimoji="0" lang="en-US" sz="28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Second level</a:t>
            </a:r>
          </a:p>
          <a:p>
            <a:pPr marL="1371600" marR="0" lvl="2"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ü"/>
              <a:tabLst/>
              <a:defRPr/>
            </a:pPr>
            <a:r>
              <a:rPr kumimoji="0" lang="en-US" sz="2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Third level</a:t>
            </a:r>
          </a:p>
          <a:p>
            <a:pPr marL="1828800" marR="0" lvl="3" indent="-457200" algn="l" defTabSz="914377" rtl="0" eaLnBrk="1" fontAlgn="auto" latinLnBrk="0" hangingPunct="1">
              <a:lnSpc>
                <a:spcPct val="100000"/>
              </a:lnSpc>
              <a:spcBef>
                <a:spcPts val="300"/>
              </a:spcBef>
              <a:spcAft>
                <a:spcPts val="300"/>
              </a:spcAft>
              <a:buClr>
                <a:srgbClr val="570100"/>
              </a:buClr>
              <a:buSzPct val="80000"/>
              <a:buFont typeface="Courier New" panose="02070309020205020404" pitchFamily="49" charset="0"/>
              <a:buChar char="o"/>
              <a:tabLst/>
              <a:defRPr/>
            </a:pPr>
            <a:r>
              <a:rPr kumimoji="0" lang="en-US" sz="2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Fourth level</a:t>
            </a:r>
          </a:p>
          <a:p>
            <a:pPr marL="2286000" marR="0" lvl="4" indent="-457200" algn="l" defTabSz="914377" rtl="0" eaLnBrk="1" fontAlgn="auto" latinLnBrk="0" hangingPunct="1">
              <a:lnSpc>
                <a:spcPct val="100000"/>
              </a:lnSpc>
              <a:spcBef>
                <a:spcPts val="300"/>
              </a:spcBef>
              <a:spcAft>
                <a:spcPts val="300"/>
              </a:spcAft>
              <a:buClr>
                <a:srgbClr val="570100"/>
              </a:buClr>
              <a:buSzPct val="80000"/>
              <a:buFont typeface="Corbel" pitchFamily="34" charset="0"/>
              <a:buChar char="•"/>
              <a:tabLst/>
              <a:defRPr/>
            </a:pPr>
            <a:r>
              <a:rPr kumimoji="0" lang="en-US" sz="22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Fifth level</a:t>
            </a:r>
          </a:p>
        </p:txBody>
      </p:sp>
      <p:sp>
        <p:nvSpPr>
          <p:cNvPr id="6" name="Title Placeholder 1">
            <a:extLst>
              <a:ext uri="{FF2B5EF4-FFF2-40B4-BE49-F238E27FC236}">
                <a16:creationId xmlns:a16="http://schemas.microsoft.com/office/drawing/2014/main" id="{E45B386D-ACC5-469E-901D-58A266A457AF}"/>
              </a:ext>
            </a:extLst>
          </p:cNvPr>
          <p:cNvSpPr>
            <a:spLocks noGrp="1"/>
          </p:cNvSpPr>
          <p:nvPr>
            <p:ph type="title"/>
          </p:nvPr>
        </p:nvSpPr>
        <p:spPr>
          <a:xfrm>
            <a:off x="529090" y="291990"/>
            <a:ext cx="11168332" cy="1356360"/>
          </a:xfrm>
          <a:prstGeom prst="rect">
            <a:avLst/>
          </a:prstGeom>
          <a:effectLst>
            <a:outerShdw blurRad="50800" dist="38100" dir="2700000" algn="tl" rotWithShape="0">
              <a:prstClr val="black">
                <a:alpha val="40000"/>
              </a:prstClr>
            </a:outerShdw>
          </a:effectLst>
        </p:spPr>
        <p:txBody>
          <a:bodyPr vert="horz" lIns="91440" tIns="45720" rIns="91440" bIns="45720" rtlCol="0" anchor="ctr">
            <a:normAutofit/>
          </a:bodyPr>
          <a:lstStyle>
            <a:lvl1pPr>
              <a:defRPr>
                <a:latin typeface="Century Gothic" panose="020B0502020202020204" pitchFamily="34" charset="0"/>
              </a:defRPr>
            </a:lvl1pPr>
          </a:lstStyle>
          <a:p>
            <a:r>
              <a:rPr lang="en-US" dirty="0"/>
              <a:t>Click to edit Master title style</a:t>
            </a:r>
          </a:p>
        </p:txBody>
      </p:sp>
    </p:spTree>
    <p:extLst>
      <p:ext uri="{BB962C8B-B14F-4D97-AF65-F5344CB8AC3E}">
        <p14:creationId xmlns:p14="http://schemas.microsoft.com/office/powerpoint/2010/main" val="2936108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69419" y="1846698"/>
            <a:ext cx="4754880" cy="640080"/>
          </a:xfrm>
          <a:prstGeom prst="rect">
            <a:avLst/>
          </a:prstGeom>
          <a:solidFill>
            <a:srgbClr val="7C6D72"/>
          </a:solidFill>
          <a:ln w="6350">
            <a:solidFill>
              <a:schemeClr val="tx1"/>
            </a:solidFill>
          </a:ln>
        </p:spPr>
        <p:txBody>
          <a:bodyPr anchor="ctr">
            <a:normAutofit/>
          </a:bodyPr>
          <a:lstStyle>
            <a:lvl1pPr marL="0" indent="0" algn="ctr">
              <a:spcBef>
                <a:spcPts val="0"/>
              </a:spcBef>
              <a:buNone/>
              <a:defRPr sz="3000" b="0">
                <a:solidFill>
                  <a:schemeClr val="bg1"/>
                </a:solidFill>
                <a:latin typeface="Century Gothic" panose="020B0502020202020204" pitchFamily="34" charset="0"/>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dirty="0"/>
              <a:t>Edit Master text styles</a:t>
            </a:r>
          </a:p>
        </p:txBody>
      </p:sp>
      <p:sp>
        <p:nvSpPr>
          <p:cNvPr id="4" name="Content Placeholder 3"/>
          <p:cNvSpPr>
            <a:spLocks noGrp="1"/>
          </p:cNvSpPr>
          <p:nvPr>
            <p:ph sz="half" idx="2" hasCustomPrompt="1"/>
          </p:nvPr>
        </p:nvSpPr>
        <p:spPr>
          <a:xfrm>
            <a:off x="1169419" y="2540000"/>
            <a:ext cx="4754880" cy="3350840"/>
          </a:xfrm>
          <a:prstGeom prst="rect">
            <a:avLst/>
          </a:prstGeom>
          <a:solidFill>
            <a:srgbClr val="E0DCDD"/>
          </a:solidFill>
          <a:ln w="6350">
            <a:solidFill>
              <a:schemeClr val="tx1"/>
            </a:solidFill>
          </a:ln>
        </p:spPr>
        <p:txBody>
          <a:bodyPr/>
          <a:lstStyle>
            <a:lvl1pPr marL="4572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Ø"/>
              <a:tabLst/>
              <a:defRPr sz="2800">
                <a:solidFill>
                  <a:schemeClr val="tx1"/>
                </a:solidFill>
                <a:latin typeface="Century Gothic" panose="020B0502020202020204" pitchFamily="34" charset="0"/>
              </a:defRPr>
            </a:lvl1pPr>
            <a:lvl2pPr marL="9144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
              <a:tabLst/>
              <a:defRPr sz="2600">
                <a:solidFill>
                  <a:schemeClr val="tx1"/>
                </a:solidFill>
                <a:latin typeface="Century Gothic" panose="020B0502020202020204" pitchFamily="34" charset="0"/>
              </a:defRPr>
            </a:lvl2pPr>
            <a:lvl3pPr marL="13716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ü"/>
              <a:tabLst/>
              <a:defRPr sz="2400">
                <a:solidFill>
                  <a:schemeClr val="tx1"/>
                </a:solidFill>
                <a:latin typeface="Century Gothic" panose="020B0502020202020204" pitchFamily="34" charset="0"/>
              </a:defRPr>
            </a:lvl3pPr>
            <a:lvl4pPr marL="1828800" marR="0" indent="-457200" algn="l" defTabSz="914377" rtl="0" eaLnBrk="1" fontAlgn="auto" latinLnBrk="0" hangingPunct="1">
              <a:lnSpc>
                <a:spcPct val="100000"/>
              </a:lnSpc>
              <a:spcBef>
                <a:spcPts val="300"/>
              </a:spcBef>
              <a:spcAft>
                <a:spcPts val="300"/>
              </a:spcAft>
              <a:buClr>
                <a:srgbClr val="570100"/>
              </a:buClr>
              <a:buSzPct val="80000"/>
              <a:buFont typeface="Courier New" panose="02070309020205020404" pitchFamily="49" charset="0"/>
              <a:buChar char="o"/>
              <a:tabLst/>
              <a:defRPr sz="2200">
                <a:solidFill>
                  <a:schemeClr val="tx1"/>
                </a:solidFill>
                <a:latin typeface="Century Gothic" panose="020B0502020202020204" pitchFamily="34" charset="0"/>
              </a:defRPr>
            </a:lvl4pPr>
            <a:lvl5pPr marL="2286000" marR="0" indent="-457200" algn="l" defTabSz="914377" rtl="0" eaLnBrk="1" fontAlgn="auto" latinLnBrk="0" hangingPunct="1">
              <a:lnSpc>
                <a:spcPct val="100000"/>
              </a:lnSpc>
              <a:spcBef>
                <a:spcPts val="300"/>
              </a:spcBef>
              <a:spcAft>
                <a:spcPts val="300"/>
              </a:spcAft>
              <a:buClr>
                <a:srgbClr val="570100"/>
              </a:buClr>
              <a:buSzPct val="80000"/>
              <a:buFont typeface="Corbel" pitchFamily="34" charset="0"/>
              <a:buChar char="•"/>
              <a:tabLst/>
              <a:defRPr sz="2000">
                <a:solidFill>
                  <a:schemeClr val="tx1"/>
                </a:solidFill>
                <a:latin typeface="Century Gothic" panose="020B0502020202020204" pitchFamily="34" charset="0"/>
              </a:defRPr>
            </a:lvl5pPr>
            <a:lvl6pPr>
              <a:defRPr sz="1600"/>
            </a:lvl6pPr>
            <a:lvl7pPr>
              <a:defRPr sz="1600"/>
            </a:lvl7pPr>
            <a:lvl8pPr>
              <a:defRPr sz="1600"/>
            </a:lvl8pPr>
            <a:lvl9pPr>
              <a:defRPr sz="1600"/>
            </a:lvl9pPr>
          </a:lstStyle>
          <a:p>
            <a:pPr marL="457200" marR="0" lvl="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Ø"/>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Edit Master text styles</a:t>
            </a:r>
          </a:p>
          <a:p>
            <a:pPr marL="914400" marR="0" lvl="1"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
              <a:tabLst/>
              <a:defRPr/>
            </a:pPr>
            <a:r>
              <a:rPr kumimoji="0" lang="en-US" sz="28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Second level</a:t>
            </a:r>
          </a:p>
          <a:p>
            <a:pPr marL="1371600" marR="0" lvl="2"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ü"/>
              <a:tabLst/>
              <a:defRPr/>
            </a:pPr>
            <a:r>
              <a:rPr kumimoji="0" lang="en-US" sz="2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Third level</a:t>
            </a:r>
          </a:p>
          <a:p>
            <a:pPr marL="1828800" marR="0" lvl="3" indent="-457200" algn="l" defTabSz="914377" rtl="0" eaLnBrk="1" fontAlgn="auto" latinLnBrk="0" hangingPunct="1">
              <a:lnSpc>
                <a:spcPct val="100000"/>
              </a:lnSpc>
              <a:spcBef>
                <a:spcPts val="300"/>
              </a:spcBef>
              <a:spcAft>
                <a:spcPts val="300"/>
              </a:spcAft>
              <a:buClr>
                <a:srgbClr val="570100"/>
              </a:buClr>
              <a:buSzPct val="80000"/>
              <a:buFont typeface="Courier New" panose="02070309020205020404" pitchFamily="49" charset="0"/>
              <a:buChar char="o"/>
              <a:tabLst/>
              <a:defRPr/>
            </a:pPr>
            <a:r>
              <a:rPr kumimoji="0" lang="en-US" sz="2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Fourth level</a:t>
            </a:r>
          </a:p>
          <a:p>
            <a:pPr marL="2286000" marR="0" lvl="4" indent="-457200" algn="l" defTabSz="914377" rtl="0" eaLnBrk="1" fontAlgn="auto" latinLnBrk="0" hangingPunct="1">
              <a:lnSpc>
                <a:spcPct val="100000"/>
              </a:lnSpc>
              <a:spcBef>
                <a:spcPts val="300"/>
              </a:spcBef>
              <a:spcAft>
                <a:spcPts val="300"/>
              </a:spcAft>
              <a:buClr>
                <a:srgbClr val="570100"/>
              </a:buClr>
              <a:buSzPct val="80000"/>
              <a:buFont typeface="Corbel" pitchFamily="34" charset="0"/>
              <a:buChar char="•"/>
              <a:tabLst/>
              <a:defRPr/>
            </a:pPr>
            <a:r>
              <a:rPr kumimoji="0" lang="en-US" sz="22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Fifth level</a:t>
            </a:r>
          </a:p>
        </p:txBody>
      </p:sp>
      <p:sp>
        <p:nvSpPr>
          <p:cNvPr id="5" name="Text Placeholder 4"/>
          <p:cNvSpPr>
            <a:spLocks noGrp="1"/>
          </p:cNvSpPr>
          <p:nvPr>
            <p:ph type="body" sz="quarter" idx="3"/>
          </p:nvPr>
        </p:nvSpPr>
        <p:spPr>
          <a:xfrm>
            <a:off x="6278226" y="1853272"/>
            <a:ext cx="4754880" cy="640080"/>
          </a:xfrm>
          <a:prstGeom prst="rect">
            <a:avLst/>
          </a:prstGeom>
          <a:solidFill>
            <a:srgbClr val="7C6D72"/>
          </a:solidFill>
          <a:ln w="6350">
            <a:solidFill>
              <a:schemeClr val="tx1"/>
            </a:solidFill>
          </a:ln>
        </p:spPr>
        <p:txBody>
          <a:bodyPr anchor="ctr">
            <a:normAutofit/>
          </a:bodyPr>
          <a:lstStyle>
            <a:lvl1pPr marL="0" indent="0" algn="ctr">
              <a:spcBef>
                <a:spcPts val="0"/>
              </a:spcBef>
              <a:buNone/>
              <a:defRPr sz="3000" b="0">
                <a:solidFill>
                  <a:schemeClr val="bg1"/>
                </a:solidFill>
                <a:latin typeface="Century Gothic" panose="020B0502020202020204" pitchFamily="34" charset="0"/>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dirty="0"/>
              <a:t>Edit Master text styles</a:t>
            </a:r>
          </a:p>
        </p:txBody>
      </p:sp>
      <p:sp>
        <p:nvSpPr>
          <p:cNvPr id="9" name="Slide Number Placeholder 8"/>
          <p:cNvSpPr>
            <a:spLocks noGrp="1"/>
          </p:cNvSpPr>
          <p:nvPr>
            <p:ph type="sldNum" sz="quarter" idx="12"/>
          </p:nvPr>
        </p:nvSpPr>
        <p:spPr/>
        <p:txBody>
          <a:bodyPr/>
          <a:lstStyle/>
          <a:p>
            <a:fld id="{C2926BDF-0A3D-4892-9CBE-21B5FA37E613}" type="slidenum">
              <a:rPr lang="en-US" smtClean="0"/>
              <a:t>‹#›</a:t>
            </a:fld>
            <a:endParaRPr lang="en-US"/>
          </a:p>
        </p:txBody>
      </p:sp>
      <p:sp>
        <p:nvSpPr>
          <p:cNvPr id="11" name="Content Placeholder 3">
            <a:extLst>
              <a:ext uri="{FF2B5EF4-FFF2-40B4-BE49-F238E27FC236}">
                <a16:creationId xmlns:a16="http://schemas.microsoft.com/office/drawing/2014/main" id="{C23A0ACF-C723-4F59-9DE6-0EB245690727}"/>
              </a:ext>
            </a:extLst>
          </p:cNvPr>
          <p:cNvSpPr>
            <a:spLocks noGrp="1"/>
          </p:cNvSpPr>
          <p:nvPr>
            <p:ph sz="half" idx="14" hasCustomPrompt="1"/>
          </p:nvPr>
        </p:nvSpPr>
        <p:spPr>
          <a:xfrm>
            <a:off x="6278226" y="2540000"/>
            <a:ext cx="4754880" cy="3350840"/>
          </a:xfrm>
          <a:prstGeom prst="rect">
            <a:avLst/>
          </a:prstGeom>
          <a:solidFill>
            <a:srgbClr val="E0DCDD"/>
          </a:solidFill>
          <a:ln w="6350">
            <a:solidFill>
              <a:schemeClr val="tx1"/>
            </a:solidFill>
          </a:ln>
        </p:spPr>
        <p:txBody>
          <a:bodyPr/>
          <a:lstStyle>
            <a:lvl1pPr marL="4572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Ø"/>
              <a:tabLst/>
              <a:defRPr sz="2800">
                <a:solidFill>
                  <a:schemeClr val="tx1"/>
                </a:solidFill>
                <a:latin typeface="Century Gothic" panose="020B0502020202020204" pitchFamily="34" charset="0"/>
              </a:defRPr>
            </a:lvl1pPr>
            <a:lvl2pPr marL="9144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
              <a:tabLst/>
              <a:defRPr sz="2600">
                <a:solidFill>
                  <a:schemeClr val="tx1"/>
                </a:solidFill>
                <a:latin typeface="Century Gothic" panose="020B0502020202020204" pitchFamily="34" charset="0"/>
              </a:defRPr>
            </a:lvl2pPr>
            <a:lvl3pPr marL="13716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ü"/>
              <a:tabLst/>
              <a:defRPr sz="2400">
                <a:solidFill>
                  <a:schemeClr val="tx1"/>
                </a:solidFill>
                <a:latin typeface="Century Gothic" panose="020B0502020202020204" pitchFamily="34" charset="0"/>
              </a:defRPr>
            </a:lvl3pPr>
            <a:lvl4pPr marL="1828800" marR="0" indent="-457200" algn="l" defTabSz="914377" rtl="0" eaLnBrk="1" fontAlgn="auto" latinLnBrk="0" hangingPunct="1">
              <a:lnSpc>
                <a:spcPct val="100000"/>
              </a:lnSpc>
              <a:spcBef>
                <a:spcPts val="300"/>
              </a:spcBef>
              <a:spcAft>
                <a:spcPts val="300"/>
              </a:spcAft>
              <a:buClr>
                <a:srgbClr val="570100"/>
              </a:buClr>
              <a:buSzPct val="80000"/>
              <a:buFont typeface="Courier New" panose="02070309020205020404" pitchFamily="49" charset="0"/>
              <a:buChar char="o"/>
              <a:tabLst/>
              <a:defRPr sz="2200">
                <a:solidFill>
                  <a:schemeClr val="tx1"/>
                </a:solidFill>
                <a:latin typeface="Century Gothic" panose="020B0502020202020204" pitchFamily="34" charset="0"/>
              </a:defRPr>
            </a:lvl4pPr>
            <a:lvl5pPr marL="2286000" marR="0" indent="-457200" algn="l" defTabSz="914377" rtl="0" eaLnBrk="1" fontAlgn="auto" latinLnBrk="0" hangingPunct="1">
              <a:lnSpc>
                <a:spcPct val="100000"/>
              </a:lnSpc>
              <a:spcBef>
                <a:spcPts val="300"/>
              </a:spcBef>
              <a:spcAft>
                <a:spcPts val="300"/>
              </a:spcAft>
              <a:buClr>
                <a:srgbClr val="570100"/>
              </a:buClr>
              <a:buSzPct val="80000"/>
              <a:buFont typeface="Corbel" pitchFamily="34" charset="0"/>
              <a:buChar char="•"/>
              <a:tabLst/>
              <a:defRPr sz="2000">
                <a:solidFill>
                  <a:schemeClr val="tx1"/>
                </a:solidFill>
                <a:latin typeface="Century Gothic" panose="020B0502020202020204" pitchFamily="34" charset="0"/>
              </a:defRPr>
            </a:lvl5pPr>
            <a:lvl6pPr>
              <a:defRPr sz="1600"/>
            </a:lvl6pPr>
            <a:lvl7pPr>
              <a:defRPr sz="1600"/>
            </a:lvl7pPr>
            <a:lvl8pPr>
              <a:defRPr sz="1600"/>
            </a:lvl8pPr>
            <a:lvl9pPr>
              <a:defRPr sz="1600"/>
            </a:lvl9pPr>
          </a:lstStyle>
          <a:p>
            <a:pPr marL="457200" marR="0" lvl="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Ø"/>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Edit Master text styles</a:t>
            </a:r>
          </a:p>
          <a:p>
            <a:pPr marL="914400" marR="0" lvl="1"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
              <a:tabLst/>
              <a:defRPr/>
            </a:pPr>
            <a:r>
              <a:rPr kumimoji="0" lang="en-US" sz="28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Second level</a:t>
            </a:r>
          </a:p>
          <a:p>
            <a:pPr marL="1371600" marR="0" lvl="2"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ü"/>
              <a:tabLst/>
              <a:defRPr/>
            </a:pPr>
            <a:r>
              <a:rPr kumimoji="0" lang="en-US" sz="2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Third level</a:t>
            </a:r>
          </a:p>
          <a:p>
            <a:pPr marL="1828800" marR="0" lvl="3" indent="-457200" algn="l" defTabSz="914377" rtl="0" eaLnBrk="1" fontAlgn="auto" latinLnBrk="0" hangingPunct="1">
              <a:lnSpc>
                <a:spcPct val="100000"/>
              </a:lnSpc>
              <a:spcBef>
                <a:spcPts val="300"/>
              </a:spcBef>
              <a:spcAft>
                <a:spcPts val="300"/>
              </a:spcAft>
              <a:buClr>
                <a:srgbClr val="570100"/>
              </a:buClr>
              <a:buSzPct val="80000"/>
              <a:buFont typeface="Courier New" panose="02070309020205020404" pitchFamily="49" charset="0"/>
              <a:buChar char="o"/>
              <a:tabLst/>
              <a:defRPr/>
            </a:pPr>
            <a:r>
              <a:rPr kumimoji="0" lang="en-US" sz="2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Fourth level</a:t>
            </a:r>
          </a:p>
          <a:p>
            <a:pPr marL="2286000" marR="0" lvl="4" indent="-457200" algn="l" defTabSz="914377" rtl="0" eaLnBrk="1" fontAlgn="auto" latinLnBrk="0" hangingPunct="1">
              <a:lnSpc>
                <a:spcPct val="100000"/>
              </a:lnSpc>
              <a:spcBef>
                <a:spcPts val="300"/>
              </a:spcBef>
              <a:spcAft>
                <a:spcPts val="300"/>
              </a:spcAft>
              <a:buClr>
                <a:srgbClr val="570100"/>
              </a:buClr>
              <a:buSzPct val="80000"/>
              <a:buFont typeface="Corbel" pitchFamily="34" charset="0"/>
              <a:buChar char="•"/>
              <a:tabLst/>
              <a:defRPr/>
            </a:pPr>
            <a:r>
              <a:rPr kumimoji="0" lang="en-US" sz="22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Fifth level</a:t>
            </a:r>
          </a:p>
        </p:txBody>
      </p:sp>
      <p:sp>
        <p:nvSpPr>
          <p:cNvPr id="8" name="Title Placeholder 1">
            <a:extLst>
              <a:ext uri="{FF2B5EF4-FFF2-40B4-BE49-F238E27FC236}">
                <a16:creationId xmlns:a16="http://schemas.microsoft.com/office/drawing/2014/main" id="{403F1962-7827-4B15-A3E6-02AD2870170F}"/>
              </a:ext>
            </a:extLst>
          </p:cNvPr>
          <p:cNvSpPr>
            <a:spLocks noGrp="1"/>
          </p:cNvSpPr>
          <p:nvPr>
            <p:ph type="title"/>
          </p:nvPr>
        </p:nvSpPr>
        <p:spPr>
          <a:xfrm>
            <a:off x="529090" y="291990"/>
            <a:ext cx="11168332" cy="1356360"/>
          </a:xfrm>
          <a:prstGeom prst="rect">
            <a:avLst/>
          </a:prstGeom>
          <a:effectLst>
            <a:outerShdw blurRad="50800" dist="38100" dir="2700000" algn="tl" rotWithShape="0">
              <a:prstClr val="black">
                <a:alpha val="40000"/>
              </a:prstClr>
            </a:outerShdw>
          </a:effectLst>
        </p:spPr>
        <p:txBody>
          <a:bodyPr vert="horz" lIns="91440" tIns="45720" rIns="91440" bIns="45720" rtlCol="0" anchor="ctr">
            <a:normAutofit/>
          </a:bodyPr>
          <a:lstStyle>
            <a:lvl1pPr>
              <a:defRPr>
                <a:latin typeface="Century Gothic" panose="020B0502020202020204" pitchFamily="34" charset="0"/>
              </a:defRPr>
            </a:lvl1pPr>
          </a:lstStyle>
          <a:p>
            <a:r>
              <a:rPr lang="en-US" dirty="0"/>
              <a:t>Click to edit Master title style</a:t>
            </a:r>
          </a:p>
        </p:txBody>
      </p:sp>
    </p:spTree>
    <p:extLst>
      <p:ext uri="{BB962C8B-B14F-4D97-AF65-F5344CB8AC3E}">
        <p14:creationId xmlns:p14="http://schemas.microsoft.com/office/powerpoint/2010/main" val="1235389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C2926BDF-0A3D-4892-9CBE-21B5FA37E613}" type="slidenum">
              <a:rPr lang="en-US" smtClean="0"/>
              <a:t>‹#›</a:t>
            </a:fld>
            <a:endParaRPr lang="en-US"/>
          </a:p>
        </p:txBody>
      </p:sp>
      <p:sp>
        <p:nvSpPr>
          <p:cNvPr id="7" name="Title Placeholder 1">
            <a:extLst>
              <a:ext uri="{FF2B5EF4-FFF2-40B4-BE49-F238E27FC236}">
                <a16:creationId xmlns:a16="http://schemas.microsoft.com/office/drawing/2014/main" id="{802876FD-EDC2-484C-8354-2DD44E2192FB}"/>
              </a:ext>
            </a:extLst>
          </p:cNvPr>
          <p:cNvSpPr>
            <a:spLocks noGrp="1"/>
          </p:cNvSpPr>
          <p:nvPr>
            <p:ph type="title"/>
          </p:nvPr>
        </p:nvSpPr>
        <p:spPr>
          <a:xfrm>
            <a:off x="529090" y="291990"/>
            <a:ext cx="11168332" cy="1356360"/>
          </a:xfrm>
          <a:prstGeom prst="rect">
            <a:avLst/>
          </a:prstGeom>
          <a:effectLst>
            <a:outerShdw blurRad="50800" dist="38100" dir="2700000" algn="tl" rotWithShape="0">
              <a:prstClr val="black">
                <a:alpha val="40000"/>
              </a:prstClr>
            </a:outerShdw>
          </a:effectLst>
        </p:spPr>
        <p:txBody>
          <a:bodyPr vert="horz" lIns="91440" tIns="45720" rIns="91440" bIns="45720" rtlCol="0" anchor="ctr">
            <a:normAutofit/>
          </a:bodyPr>
          <a:lstStyle>
            <a:lvl1pPr>
              <a:defRPr>
                <a:latin typeface="Century Gothic" panose="020B0502020202020204" pitchFamily="34" charset="0"/>
              </a:defRPr>
            </a:lvl1pPr>
          </a:lstStyle>
          <a:p>
            <a:r>
              <a:rPr lang="en-US" dirty="0"/>
              <a:t>Click to edit Master title style</a:t>
            </a:r>
          </a:p>
        </p:txBody>
      </p:sp>
    </p:spTree>
    <p:extLst>
      <p:ext uri="{BB962C8B-B14F-4D97-AF65-F5344CB8AC3E}">
        <p14:creationId xmlns:p14="http://schemas.microsoft.com/office/powerpoint/2010/main" val="4165084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2926BDF-0A3D-4892-9CBE-21B5FA37E613}" type="slidenum">
              <a:rPr lang="en-US" smtClean="0"/>
              <a:t>‹#›</a:t>
            </a:fld>
            <a:endParaRPr lang="en-US"/>
          </a:p>
        </p:txBody>
      </p:sp>
    </p:spTree>
    <p:extLst>
      <p:ext uri="{BB962C8B-B14F-4D97-AF65-F5344CB8AC3E}">
        <p14:creationId xmlns:p14="http://schemas.microsoft.com/office/powerpoint/2010/main" val="1356514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a:prstGeom prst="rect">
            <a:avLst/>
          </a:prstGeom>
        </p:spPr>
        <p:txBody>
          <a:bodyPr anchor="b">
            <a:noAutofit/>
          </a:bodyPr>
          <a:lstStyle>
            <a:lvl1pPr>
              <a:lnSpc>
                <a:spcPct val="90000"/>
              </a:lnSpc>
              <a:defRPr sz="4000" b="0">
                <a:solidFill>
                  <a:srgbClr val="570100"/>
                </a:solidFill>
              </a:defRPr>
            </a:lvl1pPr>
          </a:lstStyle>
          <a:p>
            <a:r>
              <a:rPr lang="en-US" dirty="0"/>
              <a:t>Click to edit Master title style</a:t>
            </a:r>
          </a:p>
        </p:txBody>
      </p:sp>
      <p:sp>
        <p:nvSpPr>
          <p:cNvPr id="3" name="Content Placeholder 2"/>
          <p:cNvSpPr>
            <a:spLocks noGrp="1"/>
          </p:cNvSpPr>
          <p:nvPr>
            <p:ph idx="1" hasCustomPrompt="1"/>
          </p:nvPr>
        </p:nvSpPr>
        <p:spPr>
          <a:xfrm>
            <a:off x="5852159" y="1097280"/>
            <a:ext cx="5186721" cy="4754880"/>
          </a:xfrm>
          <a:prstGeom prst="rect">
            <a:avLst/>
          </a:prstGeom>
        </p:spPr>
        <p:txBody>
          <a:bodyPr/>
          <a:lstStyle>
            <a:lvl1pPr marL="4572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Ø"/>
              <a:tabLst/>
              <a:defRPr sz="3000">
                <a:solidFill>
                  <a:schemeClr val="tx1"/>
                </a:solidFill>
              </a:defRPr>
            </a:lvl1pPr>
            <a:lvl2pPr marL="9144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
              <a:tabLst/>
              <a:defRPr sz="2800">
                <a:solidFill>
                  <a:schemeClr val="tx1"/>
                </a:solidFill>
              </a:defRPr>
            </a:lvl2pPr>
            <a:lvl3pPr marL="13716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ü"/>
              <a:tabLst/>
              <a:defRPr sz="2600">
                <a:solidFill>
                  <a:schemeClr val="tx1"/>
                </a:solidFill>
              </a:defRPr>
            </a:lvl3pPr>
            <a:lvl4pPr marL="1828800" marR="0" indent="-457200" algn="l" defTabSz="914377" rtl="0" eaLnBrk="1" fontAlgn="auto" latinLnBrk="0" hangingPunct="1">
              <a:lnSpc>
                <a:spcPct val="100000"/>
              </a:lnSpc>
              <a:spcBef>
                <a:spcPts val="300"/>
              </a:spcBef>
              <a:spcAft>
                <a:spcPts val="300"/>
              </a:spcAft>
              <a:buClr>
                <a:srgbClr val="570100"/>
              </a:buClr>
              <a:buSzPct val="80000"/>
              <a:buFont typeface="Courier New" panose="02070309020205020404" pitchFamily="49" charset="0"/>
              <a:buChar char="o"/>
              <a:tabLst/>
              <a:defRPr sz="2400">
                <a:solidFill>
                  <a:schemeClr val="tx1"/>
                </a:solidFill>
              </a:defRPr>
            </a:lvl4pPr>
            <a:lvl5pPr marL="2286000" marR="0" indent="-457200" algn="l" defTabSz="914377" rtl="0" eaLnBrk="1" fontAlgn="auto" latinLnBrk="0" hangingPunct="1">
              <a:lnSpc>
                <a:spcPct val="100000"/>
              </a:lnSpc>
              <a:spcBef>
                <a:spcPts val="300"/>
              </a:spcBef>
              <a:spcAft>
                <a:spcPts val="300"/>
              </a:spcAft>
              <a:buClr>
                <a:srgbClr val="570100"/>
              </a:buClr>
              <a:buSzPct val="80000"/>
              <a:buFont typeface="Corbel" pitchFamily="34" charset="0"/>
              <a:buChar char="•"/>
              <a:tabLst/>
              <a:defRPr sz="2200">
                <a:solidFill>
                  <a:schemeClr val="tx1"/>
                </a:solidFill>
              </a:defRPr>
            </a:lvl5pPr>
            <a:lvl6pPr>
              <a:defRPr sz="2000"/>
            </a:lvl6pPr>
            <a:lvl7pPr>
              <a:defRPr sz="2000"/>
            </a:lvl7pPr>
            <a:lvl8pPr>
              <a:defRPr sz="2000"/>
            </a:lvl8pPr>
            <a:lvl9pPr>
              <a:defRPr sz="2000"/>
            </a:lvl9pPr>
          </a:lstStyle>
          <a:p>
            <a:pPr marL="457200" marR="0" lvl="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Ø"/>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Edit Master text styles</a:t>
            </a:r>
          </a:p>
          <a:p>
            <a:pPr marL="914400" marR="0" lvl="1"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
              <a:tabLst/>
              <a:defRPr/>
            </a:pPr>
            <a:r>
              <a:rPr kumimoji="0" lang="en-US" sz="28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Second level</a:t>
            </a:r>
          </a:p>
          <a:p>
            <a:pPr marL="1371600" marR="0" lvl="2"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ü"/>
              <a:tabLst/>
              <a:defRPr/>
            </a:pPr>
            <a:r>
              <a:rPr kumimoji="0" lang="en-US" sz="2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Third level</a:t>
            </a:r>
          </a:p>
          <a:p>
            <a:pPr marL="1828800" marR="0" lvl="3" indent="-457200" algn="l" defTabSz="914377" rtl="0" eaLnBrk="1" fontAlgn="auto" latinLnBrk="0" hangingPunct="1">
              <a:lnSpc>
                <a:spcPct val="100000"/>
              </a:lnSpc>
              <a:spcBef>
                <a:spcPts val="300"/>
              </a:spcBef>
              <a:spcAft>
                <a:spcPts val="300"/>
              </a:spcAft>
              <a:buClr>
                <a:srgbClr val="570100"/>
              </a:buClr>
              <a:buSzPct val="80000"/>
              <a:buFont typeface="Courier New" panose="02070309020205020404" pitchFamily="49" charset="0"/>
              <a:buChar char="o"/>
              <a:tabLst/>
              <a:defRPr/>
            </a:pPr>
            <a:r>
              <a:rPr kumimoji="0" lang="en-US" sz="2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Fourth level</a:t>
            </a:r>
          </a:p>
          <a:p>
            <a:pPr marL="2286000" marR="0" lvl="4" indent="-457200" algn="l" defTabSz="914377" rtl="0" eaLnBrk="1" fontAlgn="auto" latinLnBrk="0" hangingPunct="1">
              <a:lnSpc>
                <a:spcPct val="100000"/>
              </a:lnSpc>
              <a:spcBef>
                <a:spcPts val="300"/>
              </a:spcBef>
              <a:spcAft>
                <a:spcPts val="300"/>
              </a:spcAft>
              <a:buClr>
                <a:srgbClr val="570100"/>
              </a:buClr>
              <a:buSzPct val="80000"/>
              <a:buFont typeface="Corbel" pitchFamily="34" charset="0"/>
              <a:buChar char="•"/>
              <a:tabLst/>
              <a:defRPr/>
            </a:pPr>
            <a:r>
              <a:rPr kumimoji="0" lang="en-US" sz="22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Fifth level</a:t>
            </a:r>
          </a:p>
        </p:txBody>
      </p:sp>
      <p:sp>
        <p:nvSpPr>
          <p:cNvPr id="4" name="Text Placeholder 3"/>
          <p:cNvSpPr>
            <a:spLocks noGrp="1"/>
          </p:cNvSpPr>
          <p:nvPr>
            <p:ph type="body" sz="half" idx="2"/>
          </p:nvPr>
        </p:nvSpPr>
        <p:spPr>
          <a:xfrm>
            <a:off x="1143000" y="2834640"/>
            <a:ext cx="3931920" cy="3017520"/>
          </a:xfrm>
          <a:prstGeom prst="rect">
            <a:avLst/>
          </a:prstGeom>
        </p:spPr>
        <p:txBody>
          <a:bodyPr>
            <a:normAutofit/>
          </a:bodyPr>
          <a:lstStyle>
            <a:lvl1pPr marL="0" indent="0">
              <a:lnSpc>
                <a:spcPct val="100000"/>
              </a:lnSpc>
              <a:spcBef>
                <a:spcPts val="1000"/>
              </a:spcBef>
              <a:buNone/>
              <a:defRPr sz="2800">
                <a:solidFill>
                  <a:schemeClr val="tx1"/>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dirty="0"/>
              <a:t>Edit Master text styles</a:t>
            </a:r>
          </a:p>
        </p:txBody>
      </p:sp>
      <p:sp>
        <p:nvSpPr>
          <p:cNvPr id="7" name="Slide Number Placeholder 6"/>
          <p:cNvSpPr>
            <a:spLocks noGrp="1"/>
          </p:cNvSpPr>
          <p:nvPr>
            <p:ph type="sldNum" sz="quarter" idx="12"/>
          </p:nvPr>
        </p:nvSpPr>
        <p:spPr/>
        <p:txBody>
          <a:bodyPr/>
          <a:lstStyle/>
          <a:p>
            <a:fld id="{C2926BDF-0A3D-4892-9CBE-21B5FA37E613}" type="slidenum">
              <a:rPr lang="en-US" smtClean="0"/>
              <a:t>‹#›</a:t>
            </a:fld>
            <a:endParaRPr lang="en-US"/>
          </a:p>
        </p:txBody>
      </p:sp>
    </p:spTree>
    <p:extLst>
      <p:ext uri="{BB962C8B-B14F-4D97-AF65-F5344CB8AC3E}">
        <p14:creationId xmlns:p14="http://schemas.microsoft.com/office/powerpoint/2010/main" val="2937741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a:prstGeom prst="rect">
            <a:avLst/>
          </a:prstGeom>
        </p:spPr>
        <p:txBody>
          <a:bodyPr anchor="b">
            <a:noAutofit/>
          </a:bodyPr>
          <a:lstStyle>
            <a:lvl1pPr>
              <a:lnSpc>
                <a:spcPct val="90000"/>
              </a:lnSpc>
              <a:defRPr sz="4000" b="0">
                <a:solidFill>
                  <a:srgbClr val="570100"/>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97279"/>
            <a:ext cx="5635752" cy="4617721"/>
          </a:xfrm>
          <a:prstGeom prst="rect">
            <a:avLst/>
          </a:prstGeom>
        </p:spPr>
        <p:txBody>
          <a:bodyPr lIns="274320" tIns="182880" anchor="t">
            <a:normAutofit/>
          </a:bodyPr>
          <a:lstStyle>
            <a:lvl1pPr marL="0" indent="0">
              <a:buNone/>
              <a:defRPr sz="2800">
                <a:solidFill>
                  <a:schemeClr val="tx1"/>
                </a:solidFill>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dirty="0"/>
              <a:t>Click icon to add picture</a:t>
            </a:r>
          </a:p>
        </p:txBody>
      </p:sp>
      <p:sp>
        <p:nvSpPr>
          <p:cNvPr id="4" name="Text Placeholder 3"/>
          <p:cNvSpPr>
            <a:spLocks noGrp="1"/>
          </p:cNvSpPr>
          <p:nvPr>
            <p:ph type="body" sz="half" idx="2"/>
          </p:nvPr>
        </p:nvSpPr>
        <p:spPr>
          <a:xfrm>
            <a:off x="1143000" y="2834640"/>
            <a:ext cx="3931920" cy="2880360"/>
          </a:xfrm>
          <a:prstGeom prst="rect">
            <a:avLst/>
          </a:prstGeom>
        </p:spPr>
        <p:txBody>
          <a:bodyPr>
            <a:normAutofit/>
          </a:bodyPr>
          <a:lstStyle>
            <a:lvl1pPr marL="0" indent="0">
              <a:lnSpc>
                <a:spcPct val="100000"/>
              </a:lnSpc>
              <a:spcBef>
                <a:spcPts val="1000"/>
              </a:spcBef>
              <a:buNone/>
              <a:defRPr sz="2800">
                <a:solidFill>
                  <a:schemeClr val="tx1"/>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dirty="0"/>
              <a:t>Edit Master text styles</a:t>
            </a:r>
          </a:p>
        </p:txBody>
      </p:sp>
      <p:sp>
        <p:nvSpPr>
          <p:cNvPr id="7" name="Slide Number Placeholder 6"/>
          <p:cNvSpPr>
            <a:spLocks noGrp="1"/>
          </p:cNvSpPr>
          <p:nvPr>
            <p:ph type="sldNum" sz="quarter" idx="12"/>
          </p:nvPr>
        </p:nvSpPr>
        <p:spPr/>
        <p:txBody>
          <a:bodyPr/>
          <a:lstStyle/>
          <a:p>
            <a:fld id="{C2926BDF-0A3D-4892-9CBE-21B5FA37E613}" type="slidenum">
              <a:rPr lang="en-US" smtClean="0"/>
              <a:t>‹#›</a:t>
            </a:fld>
            <a:endParaRPr lang="en-US"/>
          </a:p>
        </p:txBody>
      </p:sp>
    </p:spTree>
    <p:extLst>
      <p:ext uri="{BB962C8B-B14F-4D97-AF65-F5344CB8AC3E}">
        <p14:creationId xmlns:p14="http://schemas.microsoft.com/office/powerpoint/2010/main" val="640165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BEFE0-F206-3443-A8FD-1F118B8D895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C4523A7-ADB2-4F4E-AC77-82C2547BFB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E0C9FA5-E843-E240-ACF0-267E7F5BC0D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55F9305-C2E7-454A-A503-F7C43BF10DF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1241CB7-44A8-9743-9FFB-3FEADE557DD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8A6C04B-6C63-474D-ACEB-668C0D9D56E3}"/>
              </a:ext>
            </a:extLst>
          </p:cNvPr>
          <p:cNvSpPr>
            <a:spLocks noGrp="1"/>
          </p:cNvSpPr>
          <p:nvPr>
            <p:ph type="dt" sz="half" idx="10"/>
          </p:nvPr>
        </p:nvSpPr>
        <p:spPr/>
        <p:txBody>
          <a:bodyPr/>
          <a:lstStyle/>
          <a:p>
            <a:fld id="{CB2AE235-01CC-A54B-9948-48256111FD47}" type="datetimeFigureOut">
              <a:rPr lang="en-US" smtClean="0"/>
              <a:t>7/27/22</a:t>
            </a:fld>
            <a:endParaRPr lang="en-US"/>
          </a:p>
        </p:txBody>
      </p:sp>
      <p:sp>
        <p:nvSpPr>
          <p:cNvPr id="8" name="Footer Placeholder 7">
            <a:extLst>
              <a:ext uri="{FF2B5EF4-FFF2-40B4-BE49-F238E27FC236}">
                <a16:creationId xmlns:a16="http://schemas.microsoft.com/office/drawing/2014/main" id="{37F65526-256A-C94C-A7B0-303EB621181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FC98EA6-99EB-2447-9D50-613273578884}"/>
              </a:ext>
            </a:extLst>
          </p:cNvPr>
          <p:cNvSpPr>
            <a:spLocks noGrp="1"/>
          </p:cNvSpPr>
          <p:nvPr>
            <p:ph type="sldNum" sz="quarter" idx="12"/>
          </p:nvPr>
        </p:nvSpPr>
        <p:spPr/>
        <p:txBody>
          <a:bodyPr/>
          <a:lstStyle/>
          <a:p>
            <a:fld id="{379404CD-6684-6346-B309-4951F85D2852}" type="slidenum">
              <a:rPr lang="en-US" smtClean="0"/>
              <a:t>‹#›</a:t>
            </a:fld>
            <a:endParaRPr lang="en-US"/>
          </a:p>
        </p:txBody>
      </p:sp>
    </p:spTree>
    <p:extLst>
      <p:ext uri="{BB962C8B-B14F-4D97-AF65-F5344CB8AC3E}">
        <p14:creationId xmlns:p14="http://schemas.microsoft.com/office/powerpoint/2010/main" val="1715971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1F1E5"/>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D5D2494-878A-4E56-B17C-3B9922165F67}"/>
              </a:ext>
            </a:extLst>
          </p:cNvPr>
          <p:cNvSpPr/>
          <p:nvPr userDrawn="1"/>
        </p:nvSpPr>
        <p:spPr>
          <a:xfrm>
            <a:off x="0" y="6154623"/>
            <a:ext cx="12192000" cy="703385"/>
          </a:xfrm>
          <a:prstGeom prst="rect">
            <a:avLst/>
          </a:prstGeom>
          <a:solidFill>
            <a:srgbClr val="7C6D7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800" dirty="0">
              <a:solidFill>
                <a:schemeClr val="bg2">
                  <a:lumMod val="20000"/>
                  <a:lumOff val="80000"/>
                </a:schemeClr>
              </a:solidFill>
              <a:effectLst>
                <a:outerShdw blurRad="50800" dist="50800" dir="5400000" algn="ctr" rotWithShape="0">
                  <a:schemeClr val="accent1">
                    <a:lumMod val="75000"/>
                  </a:schemeClr>
                </a:outerShdw>
              </a:effectLst>
            </a:endParaRPr>
          </a:p>
        </p:txBody>
      </p:sp>
      <p:sp>
        <p:nvSpPr>
          <p:cNvPr id="2" name="Title Placeholder 1"/>
          <p:cNvSpPr>
            <a:spLocks noGrp="1"/>
          </p:cNvSpPr>
          <p:nvPr>
            <p:ph type="title"/>
          </p:nvPr>
        </p:nvSpPr>
        <p:spPr>
          <a:xfrm>
            <a:off x="529090" y="291990"/>
            <a:ext cx="11168332" cy="1356360"/>
          </a:xfrm>
          <a:prstGeom prst="rect">
            <a:avLst/>
          </a:prstGeom>
          <a:effectLst>
            <a:outerShdw blurRad="50800" dist="38100" dir="2700000" algn="tl" rotWithShape="0">
              <a:prstClr val="black">
                <a:alpha val="40000"/>
              </a:prstClr>
            </a:outerShdw>
          </a:effectLst>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166009" y="1850366"/>
            <a:ext cx="9872871" cy="403860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9332663" y="6323752"/>
            <a:ext cx="1706217" cy="365125"/>
          </a:xfrm>
          <a:prstGeom prst="rect">
            <a:avLst/>
          </a:prstGeom>
        </p:spPr>
        <p:txBody>
          <a:bodyPr vert="horz" lIns="91440" tIns="45720" rIns="91440" bIns="45720" rtlCol="0" anchor="ctr"/>
          <a:lstStyle>
            <a:lvl1pPr algn="r">
              <a:defRPr sz="1200">
                <a:solidFill>
                  <a:schemeClr val="bg2">
                    <a:lumMod val="20000"/>
                    <a:lumOff val="80000"/>
                  </a:schemeClr>
                </a:solidFill>
                <a:effectLst/>
                <a:latin typeface="Times New Roman" panose="02020603050405020304" pitchFamily="18" charset="0"/>
                <a:cs typeface="Times New Roman" panose="02020603050405020304" pitchFamily="18" charset="0"/>
              </a:defRPr>
            </a:lvl1pPr>
          </a:lstStyle>
          <a:p>
            <a:fld id="{BC746520-91B3-4762-9EB8-B5F0F2716CC5}" type="slidenum">
              <a:rPr lang="en-US" smtClean="0"/>
              <a:pPr/>
              <a:t>‹#›</a:t>
            </a:fld>
            <a:endParaRPr lang="en-US" dirty="0"/>
          </a:p>
        </p:txBody>
      </p:sp>
      <p:pic>
        <p:nvPicPr>
          <p:cNvPr id="7" name="Picture 6">
            <a:extLst>
              <a:ext uri="{FF2B5EF4-FFF2-40B4-BE49-F238E27FC236}">
                <a16:creationId xmlns:a16="http://schemas.microsoft.com/office/drawing/2014/main" id="{CFF0C0DA-E299-4913-9B74-E6D06663D9DA}"/>
              </a:ext>
            </a:extLst>
          </p:cNvPr>
          <p:cNvPicPr>
            <a:picLocks noChangeAspect="1"/>
          </p:cNvPicPr>
          <p:nvPr userDrawn="1"/>
        </p:nvPicPr>
        <p:blipFill>
          <a:blip r:embed="rId12"/>
          <a:stretch>
            <a:fillRect/>
          </a:stretch>
        </p:blipFill>
        <p:spPr>
          <a:xfrm>
            <a:off x="4791075" y="6270989"/>
            <a:ext cx="2609850" cy="485775"/>
          </a:xfrm>
          <a:prstGeom prst="rect">
            <a:avLst/>
          </a:prstGeom>
        </p:spPr>
      </p:pic>
    </p:spTree>
    <p:extLst>
      <p:ext uri="{BB962C8B-B14F-4D97-AF65-F5344CB8AC3E}">
        <p14:creationId xmlns:p14="http://schemas.microsoft.com/office/powerpoint/2010/main" val="676634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Lst>
  <p:hf hdr="0" ftr="0" dt="0"/>
  <p:txStyles>
    <p:titleStyle>
      <a:lvl1pPr algn="ctr" defTabSz="914377" rtl="0" eaLnBrk="1" latinLnBrk="0" hangingPunct="1">
        <a:lnSpc>
          <a:spcPct val="90000"/>
        </a:lnSpc>
        <a:spcBef>
          <a:spcPct val="0"/>
        </a:spcBef>
        <a:buNone/>
        <a:defRPr sz="4500" b="1" kern="1200" cap="small" baseline="0">
          <a:solidFill>
            <a:srgbClr val="570100"/>
          </a:solidFill>
          <a:effectLst>
            <a:outerShdw blurRad="50800" dist="38100" dir="2700000" algn="tl" rotWithShape="0">
              <a:prstClr val="black">
                <a:alpha val="40000"/>
              </a:prstClr>
            </a:outerShdw>
          </a:effectLst>
          <a:latin typeface="Century Gothic" panose="020B0502020202020204" pitchFamily="34" charset="0"/>
          <a:ea typeface="+mj-ea"/>
          <a:cs typeface="Times New Roman" panose="02020603050405020304" pitchFamily="18" charset="0"/>
        </a:defRPr>
      </a:lvl1pPr>
    </p:titleStyle>
    <p:bodyStyle>
      <a:lvl1pPr marL="457200" indent="-457200" algn="l" defTabSz="914377" rtl="0" eaLnBrk="1" latinLnBrk="0" hangingPunct="1">
        <a:lnSpc>
          <a:spcPct val="100000"/>
        </a:lnSpc>
        <a:spcBef>
          <a:spcPts val="300"/>
        </a:spcBef>
        <a:spcAft>
          <a:spcPts val="300"/>
        </a:spcAft>
        <a:buClr>
          <a:srgbClr val="570100"/>
        </a:buClr>
        <a:buSzPct val="80000"/>
        <a:buFont typeface="Wingdings" panose="05000000000000000000" pitchFamily="2" charset="2"/>
        <a:buChar char="Ø"/>
        <a:defRPr sz="3000" kern="1200">
          <a:solidFill>
            <a:schemeClr val="tx1"/>
          </a:solidFill>
          <a:latin typeface="Century Gothic" panose="020B0502020202020204" pitchFamily="34" charset="0"/>
          <a:ea typeface="+mn-ea"/>
          <a:cs typeface="Times New Roman" panose="02020603050405020304" pitchFamily="18" charset="0"/>
        </a:defRPr>
      </a:lvl1pPr>
      <a:lvl2pPr marL="914400" indent="-457200" algn="l" defTabSz="914377" rtl="0" eaLnBrk="1" latinLnBrk="0" hangingPunct="1">
        <a:lnSpc>
          <a:spcPct val="100000"/>
        </a:lnSpc>
        <a:spcBef>
          <a:spcPts val="300"/>
        </a:spcBef>
        <a:spcAft>
          <a:spcPts val="300"/>
        </a:spcAft>
        <a:buClr>
          <a:srgbClr val="570100"/>
        </a:buClr>
        <a:buSzPct val="80000"/>
        <a:buFont typeface="Wingdings" panose="05000000000000000000" pitchFamily="2" charset="2"/>
        <a:buChar char="§"/>
        <a:defRPr sz="2800" kern="1200">
          <a:solidFill>
            <a:schemeClr val="tx1"/>
          </a:solidFill>
          <a:latin typeface="Century Gothic" panose="020B0502020202020204" pitchFamily="34" charset="0"/>
          <a:ea typeface="+mn-ea"/>
          <a:cs typeface="Times New Roman" panose="02020603050405020304" pitchFamily="18" charset="0"/>
        </a:defRPr>
      </a:lvl2pPr>
      <a:lvl3pPr marL="1371600" indent="-457200" algn="l" defTabSz="914377" rtl="0" eaLnBrk="1" latinLnBrk="0" hangingPunct="1">
        <a:lnSpc>
          <a:spcPct val="100000"/>
        </a:lnSpc>
        <a:spcBef>
          <a:spcPts val="300"/>
        </a:spcBef>
        <a:spcAft>
          <a:spcPts val="300"/>
        </a:spcAft>
        <a:buClr>
          <a:srgbClr val="570100"/>
        </a:buClr>
        <a:buSzPct val="80000"/>
        <a:buFont typeface="Wingdings" panose="05000000000000000000" pitchFamily="2" charset="2"/>
        <a:buChar char="ü"/>
        <a:defRPr sz="2600" kern="1200">
          <a:solidFill>
            <a:schemeClr val="tx1"/>
          </a:solidFill>
          <a:latin typeface="Century Gothic" panose="020B0502020202020204" pitchFamily="34" charset="0"/>
          <a:ea typeface="+mn-ea"/>
          <a:cs typeface="Times New Roman" panose="02020603050405020304" pitchFamily="18" charset="0"/>
        </a:defRPr>
      </a:lvl3pPr>
      <a:lvl4pPr marL="1828800" indent="-457200" algn="l" defTabSz="914377" rtl="0" eaLnBrk="1" latinLnBrk="0" hangingPunct="1">
        <a:lnSpc>
          <a:spcPct val="100000"/>
        </a:lnSpc>
        <a:spcBef>
          <a:spcPts val="300"/>
        </a:spcBef>
        <a:spcAft>
          <a:spcPts val="300"/>
        </a:spcAft>
        <a:buClr>
          <a:srgbClr val="570100"/>
        </a:buClr>
        <a:buSzPct val="80000"/>
        <a:buFont typeface="Courier New" panose="02070309020205020404" pitchFamily="49" charset="0"/>
        <a:buChar char="o"/>
        <a:defRPr sz="2400" kern="1200">
          <a:solidFill>
            <a:schemeClr val="tx1"/>
          </a:solidFill>
          <a:latin typeface="Century Gothic" panose="020B0502020202020204" pitchFamily="34" charset="0"/>
          <a:ea typeface="+mn-ea"/>
          <a:cs typeface="Times New Roman" panose="02020603050405020304" pitchFamily="18" charset="0"/>
        </a:defRPr>
      </a:lvl4pPr>
      <a:lvl5pPr marL="2286000" indent="-457200" algn="l" defTabSz="914377" rtl="0" eaLnBrk="1" latinLnBrk="0" hangingPunct="1">
        <a:lnSpc>
          <a:spcPct val="100000"/>
        </a:lnSpc>
        <a:spcBef>
          <a:spcPts val="300"/>
        </a:spcBef>
        <a:spcAft>
          <a:spcPts val="300"/>
        </a:spcAft>
        <a:buClr>
          <a:srgbClr val="570100"/>
        </a:buClr>
        <a:buSzPct val="80000"/>
        <a:buFont typeface="Corbel" pitchFamily="34" charset="0"/>
        <a:buChar char="•"/>
        <a:defRPr sz="2200" kern="1200">
          <a:solidFill>
            <a:schemeClr val="tx1"/>
          </a:solidFill>
          <a:latin typeface="Century Gothic" panose="020B0502020202020204" pitchFamily="34" charset="0"/>
          <a:ea typeface="+mn-ea"/>
          <a:cs typeface="Times New Roman" panose="02020603050405020304" pitchFamily="18" charset="0"/>
        </a:defRPr>
      </a:lvl5pPr>
      <a:lvl6pPr marL="1599960" indent="-228594" algn="l" defTabSz="914377"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899953" indent="-228594" algn="l" defTabSz="914377"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199945" indent="-228594" algn="l" defTabSz="914377"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499938" indent="-228594" algn="l" defTabSz="914377"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10.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12.xml.rels><?xml version="1.0" encoding="UTF-8" standalone="yes"?>
<Relationships xmlns="http://schemas.openxmlformats.org/package/2006/relationships"><Relationship Id="rId3" Type="http://schemas.openxmlformats.org/officeDocument/2006/relationships/hyperlink" Target="https://doi.org/10.5951/mathteacher.111.2.0134"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hyperlink" Target="https://pubs.nctm.org/view/journals/tcm/21/1/article-p18.xml" TargetMode="External"/><Relationship Id="rId4" Type="http://schemas.openxmlformats.org/officeDocument/2006/relationships/hyperlink" Target="https://doi.org/10.5951/mathteacmiddscho.21.4.0208"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0.png"/><Relationship Id="rId7" Type="http://schemas.openxmlformats.org/officeDocument/2006/relationships/hyperlink" Target="http://en.wikipedia.org/wiki/File:No_sign_Right.svg"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hyperlink" Target="http://en.wikipedia.org/wiki/File:No_sign_Right.svg" TargetMode="External"/><Relationship Id="rId2" Type="http://schemas.openxmlformats.org/officeDocument/2006/relationships/notesSlide" Target="../notesSlides/notesSlide5.xml"/><Relationship Id="rId1" Type="http://schemas.openxmlformats.org/officeDocument/2006/relationships/slideLayout" Target="../slideLayouts/slideLayout9.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C8CF0-EEA6-4111-B069-64AEF6D6340F}"/>
              </a:ext>
            </a:extLst>
          </p:cNvPr>
          <p:cNvSpPr>
            <a:spLocks noGrp="1"/>
          </p:cNvSpPr>
          <p:nvPr>
            <p:ph type="ctrTitle"/>
          </p:nvPr>
        </p:nvSpPr>
        <p:spPr/>
        <p:txBody>
          <a:bodyPr/>
          <a:lstStyle/>
          <a:p>
            <a:r>
              <a:rPr lang="en-US" dirty="0"/>
              <a:t>Mathematical Language</a:t>
            </a:r>
          </a:p>
        </p:txBody>
      </p:sp>
      <p:sp>
        <p:nvSpPr>
          <p:cNvPr id="4" name="Slide Number Placeholder 3">
            <a:extLst>
              <a:ext uri="{FF2B5EF4-FFF2-40B4-BE49-F238E27FC236}">
                <a16:creationId xmlns:a16="http://schemas.microsoft.com/office/drawing/2014/main" id="{D93823A2-8E14-4EB4-96F9-ECB88F1DB0F0}"/>
              </a:ext>
            </a:extLst>
          </p:cNvPr>
          <p:cNvSpPr>
            <a:spLocks noGrp="1"/>
          </p:cNvSpPr>
          <p:nvPr>
            <p:ph type="sldNum" sz="quarter" idx="12"/>
          </p:nvPr>
        </p:nvSpPr>
        <p:spPr/>
        <p:txBody>
          <a:bodyPr/>
          <a:lstStyle/>
          <a:p>
            <a:fld id="{C2926BDF-0A3D-4892-9CBE-21B5FA37E613}" type="slidenum">
              <a:rPr lang="en-US" smtClean="0"/>
              <a:pPr/>
              <a:t>1</a:t>
            </a:fld>
            <a:endParaRPr lang="en-US"/>
          </a:p>
        </p:txBody>
      </p:sp>
      <p:sp>
        <p:nvSpPr>
          <p:cNvPr id="5" name="Subtitle 2">
            <a:extLst>
              <a:ext uri="{FF2B5EF4-FFF2-40B4-BE49-F238E27FC236}">
                <a16:creationId xmlns:a16="http://schemas.microsoft.com/office/drawing/2014/main" id="{EEDEBB77-E426-30FE-055B-81D085C54408}"/>
              </a:ext>
            </a:extLst>
          </p:cNvPr>
          <p:cNvSpPr>
            <a:spLocks noGrp="1"/>
          </p:cNvSpPr>
          <p:nvPr>
            <p:ph type="subTitle" idx="1"/>
          </p:nvPr>
        </p:nvSpPr>
        <p:spPr>
          <a:xfrm>
            <a:off x="2806151" y="3697358"/>
            <a:ext cx="6575895" cy="1648370"/>
          </a:xfrm>
        </p:spPr>
        <p:txBody>
          <a:bodyPr>
            <a:noAutofit/>
          </a:bodyPr>
          <a:lstStyle/>
          <a:p>
            <a:r>
              <a:rPr lang="en-US" sz="2800" dirty="0">
                <a:solidFill>
                  <a:schemeClr val="tx1"/>
                </a:solidFill>
                <a:latin typeface="Century Gothic" panose="020B0502020202020204" pitchFamily="34" charset="0"/>
              </a:rPr>
              <a:t>Professional Development</a:t>
            </a:r>
          </a:p>
          <a:p>
            <a:r>
              <a:rPr lang="en-US" sz="2800" dirty="0">
                <a:solidFill>
                  <a:schemeClr val="tx1"/>
                </a:solidFill>
                <a:latin typeface="Century Gothic" panose="020B0502020202020204" pitchFamily="34" charset="0"/>
              </a:rPr>
              <a:t>Presented by Instructional Research Group </a:t>
            </a:r>
          </a:p>
        </p:txBody>
      </p:sp>
    </p:spTree>
    <p:extLst>
      <p:ext uri="{BB962C8B-B14F-4D97-AF65-F5344CB8AC3E}">
        <p14:creationId xmlns:p14="http://schemas.microsoft.com/office/powerpoint/2010/main" val="15689160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C6850A71-2B6A-4F4A-A834-E5C64CE823DC}"/>
              </a:ext>
            </a:extLst>
          </p:cNvPr>
          <p:cNvSpPr>
            <a:spLocks noGrp="1"/>
          </p:cNvSpPr>
          <p:nvPr>
            <p:ph idx="1"/>
          </p:nvPr>
        </p:nvSpPr>
        <p:spPr>
          <a:xfrm>
            <a:off x="283780" y="1811215"/>
            <a:ext cx="4834758" cy="4038600"/>
          </a:xfrm>
        </p:spPr>
        <p:txBody>
          <a:bodyPr>
            <a:normAutofit/>
          </a:bodyPr>
          <a:lstStyle/>
          <a:p>
            <a:pPr marL="0" indent="0">
              <a:buNone/>
            </a:pPr>
            <a:r>
              <a:rPr lang="en-US" sz="2600" dirty="0">
                <a:solidFill>
                  <a:schemeClr val="tx1"/>
                </a:solidFill>
              </a:rPr>
              <a:t>When representing fractions: </a:t>
            </a:r>
          </a:p>
          <a:p>
            <a:r>
              <a:rPr lang="en-US" sz="2600" dirty="0">
                <a:solidFill>
                  <a:schemeClr val="tx1"/>
                </a:solidFill>
              </a:rPr>
              <a:t>Emphasize defining the whole</a:t>
            </a:r>
          </a:p>
          <a:p>
            <a:r>
              <a:rPr lang="en-US" sz="2600" dirty="0"/>
              <a:t>Emphasize defining the unit fraction</a:t>
            </a:r>
            <a:endParaRPr lang="en-US" sz="2600" dirty="0">
              <a:solidFill>
                <a:schemeClr val="tx1"/>
              </a:solidFill>
            </a:endParaRPr>
          </a:p>
          <a:p>
            <a:endParaRPr lang="en-US" sz="2600" dirty="0">
              <a:solidFill>
                <a:schemeClr val="tx1"/>
              </a:solidFill>
            </a:endParaRPr>
          </a:p>
        </p:txBody>
      </p:sp>
      <p:sp>
        <p:nvSpPr>
          <p:cNvPr id="10" name="Title 1">
            <a:extLst>
              <a:ext uri="{FF2B5EF4-FFF2-40B4-BE49-F238E27FC236}">
                <a16:creationId xmlns:a16="http://schemas.microsoft.com/office/drawing/2014/main" id="{E8464881-436F-436E-BC11-6F2A7EED52E5}"/>
              </a:ext>
            </a:extLst>
          </p:cNvPr>
          <p:cNvSpPr txBox="1">
            <a:spLocks/>
          </p:cNvSpPr>
          <p:nvPr/>
        </p:nvSpPr>
        <p:spPr>
          <a:xfrm>
            <a:off x="529090" y="333555"/>
            <a:ext cx="11168332" cy="1356360"/>
          </a:xfrm>
          <a:prstGeom prst="rect">
            <a:avLst/>
          </a:prstGeom>
          <a:effectLst>
            <a:outerShdw blurRad="50800" dist="38100" dir="2700000" algn="tl" rotWithShape="0">
              <a:prstClr val="black">
                <a:alpha val="40000"/>
              </a:prstClr>
            </a:outerShdw>
          </a:effectLst>
        </p:spPr>
        <p:txBody>
          <a:bodyPr vert="horz" lIns="91440" tIns="45720" rIns="91440" bIns="45720" rtlCol="0" anchor="ctr">
            <a:normAutofit/>
          </a:bodyPr>
          <a:lstStyle>
            <a:lvl1pPr algn="ctr" defTabSz="914377" rtl="0" eaLnBrk="1" latinLnBrk="0" hangingPunct="1">
              <a:lnSpc>
                <a:spcPct val="90000"/>
              </a:lnSpc>
              <a:spcBef>
                <a:spcPct val="0"/>
              </a:spcBef>
              <a:buNone/>
              <a:defRPr sz="4400" b="1" kern="1200" cap="small" baseline="0">
                <a:solidFill>
                  <a:schemeClr val="bg2">
                    <a:lumMod val="60000"/>
                    <a:lumOff val="40000"/>
                  </a:schemeClr>
                </a:solidFill>
                <a:effectLst>
                  <a:outerShdw blurRad="50800" dist="38100" dir="2700000" algn="tl" rotWithShape="0">
                    <a:prstClr val="black">
                      <a:alpha val="40000"/>
                    </a:prstClr>
                  </a:outerShdw>
                </a:effectLst>
                <a:latin typeface="Times New Roman" panose="02020603050405020304" pitchFamily="18" charset="0"/>
                <a:ea typeface="+mj-ea"/>
                <a:cs typeface="Times New Roman" panose="02020603050405020304" pitchFamily="18" charset="0"/>
              </a:defRPr>
            </a:lvl1pPr>
          </a:lstStyle>
          <a:p>
            <a:r>
              <a:rPr lang="en-US" dirty="0">
                <a:solidFill>
                  <a:srgbClr val="570100"/>
                </a:solidFill>
              </a:rPr>
              <a:t>Correct Mathematical Language And Notation</a:t>
            </a:r>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E608C7CD-2591-3A4F-B8C1-EF04437DE63D}"/>
                  </a:ext>
                </a:extLst>
              </p:cNvPr>
              <p:cNvSpPr txBox="1"/>
              <p:nvPr/>
            </p:nvSpPr>
            <p:spPr>
              <a:xfrm>
                <a:off x="-1080087" y="4482720"/>
                <a:ext cx="554315" cy="384849"/>
              </a:xfrm>
              <a:prstGeom prst="rect">
                <a:avLst/>
              </a:prstGeom>
              <a:noFill/>
            </p:spPr>
            <p:txBody>
              <a:bodyPr wrap="square" rtlCol="0" anchor="ctr">
                <a:spAutoFit/>
              </a:bodyPr>
              <a:lstStyle/>
              <a:p>
                <a:pPr algn="ctr"/>
                <a14:m>
                  <m:oMathPara xmlns:m="http://schemas.openxmlformats.org/officeDocument/2006/math">
                    <m:oMathParaPr>
                      <m:jc m:val="right"/>
                    </m:oMathParaPr>
                    <m:oMath xmlns:m="http://schemas.openxmlformats.org/officeDocument/2006/math">
                      <m:box>
                        <m:boxPr>
                          <m:ctrlPr>
                            <a:rPr lang="en-US" sz="1600" i="1" smtClean="0">
                              <a:solidFill>
                                <a:schemeClr val="tx1"/>
                              </a:solidFill>
                              <a:latin typeface="Cambria Math" panose="02040503050406030204" pitchFamily="18" charset="0"/>
                              <a:cs typeface="Times New Roman" panose="02020603050405020304" pitchFamily="18" charset="0"/>
                            </a:rPr>
                          </m:ctrlPr>
                        </m:boxPr>
                        <m:e>
                          <m:argPr>
                            <m:argSz m:val="-1"/>
                          </m:argPr>
                          <m:f>
                            <m:fPr>
                              <m:ctrlPr>
                                <a:rPr lang="en-US" sz="1600" i="1" smtClean="0">
                                  <a:solidFill>
                                    <a:schemeClr val="tx1"/>
                                  </a:solidFill>
                                  <a:latin typeface="Cambria Math" panose="02040503050406030204" pitchFamily="18" charset="0"/>
                                  <a:cs typeface="Times New Roman" panose="02020603050405020304" pitchFamily="18" charset="0"/>
                                </a:rPr>
                              </m:ctrlPr>
                            </m:fPr>
                            <m:num>
                              <m:r>
                                <a:rPr lang="en-US" sz="1600" b="0" i="1" smtClean="0">
                                  <a:solidFill>
                                    <a:schemeClr val="tx1"/>
                                  </a:solidFill>
                                  <a:latin typeface="Cambria Math" panose="02040503050406030204" pitchFamily="18" charset="0"/>
                                  <a:cs typeface="Times New Roman" panose="02020603050405020304" pitchFamily="18" charset="0"/>
                                </a:rPr>
                                <m:t>5</m:t>
                              </m:r>
                            </m:num>
                            <m:den>
                              <m:r>
                                <a:rPr lang="en-US" sz="1600" b="0" i="1" smtClean="0">
                                  <a:solidFill>
                                    <a:schemeClr val="tx1"/>
                                  </a:solidFill>
                                  <a:latin typeface="Cambria Math" panose="02040503050406030204" pitchFamily="18" charset="0"/>
                                  <a:cs typeface="Times New Roman" panose="02020603050405020304" pitchFamily="18" charset="0"/>
                                </a:rPr>
                                <m:t>5</m:t>
                              </m:r>
                            </m:den>
                          </m:f>
                        </m:e>
                      </m:box>
                    </m:oMath>
                  </m:oMathPara>
                </a14:m>
                <a:endParaRPr lang="en-US" sz="1600" dirty="0">
                  <a:solidFill>
                    <a:schemeClr val="tx1"/>
                  </a:solidFill>
                  <a:latin typeface="Times New Roman" panose="02020603050405020304" pitchFamily="18" charset="0"/>
                  <a:cs typeface="Times New Roman" panose="02020603050405020304" pitchFamily="18" charset="0"/>
                </a:endParaRPr>
              </a:p>
            </p:txBody>
          </p:sp>
        </mc:Choice>
        <mc:Fallback xmlns="">
          <p:sp>
            <p:nvSpPr>
              <p:cNvPr id="9" name="TextBox 8">
                <a:extLst>
                  <a:ext uri="{FF2B5EF4-FFF2-40B4-BE49-F238E27FC236}">
                    <a16:creationId xmlns:a16="http://schemas.microsoft.com/office/drawing/2014/main" id="{E608C7CD-2591-3A4F-B8C1-EF04437DE63D}"/>
                  </a:ext>
                </a:extLst>
              </p:cNvPr>
              <p:cNvSpPr txBox="1">
                <a:spLocks noRot="1" noChangeAspect="1" noMove="1" noResize="1" noEditPoints="1" noAdjustHandles="1" noChangeArrowheads="1" noChangeShapeType="1" noTextEdit="1"/>
              </p:cNvSpPr>
              <p:nvPr/>
            </p:nvSpPr>
            <p:spPr>
              <a:xfrm>
                <a:off x="-1080087" y="4482720"/>
                <a:ext cx="554315" cy="384849"/>
              </a:xfrm>
              <a:prstGeom prst="rect">
                <a:avLst/>
              </a:prstGeom>
              <a:blipFill>
                <a:blip r:embed="rId3"/>
                <a:stretch>
                  <a:fillRect/>
                </a:stretch>
              </a:blipFill>
            </p:spPr>
            <p:txBody>
              <a:bodyPr/>
              <a:lstStyle/>
              <a:p>
                <a:r>
                  <a:rPr lang="en-US">
                    <a:noFill/>
                  </a:rPr>
                  <a:t> </a:t>
                </a:r>
              </a:p>
            </p:txBody>
          </p:sp>
        </mc:Fallback>
      </mc:AlternateContent>
      <p:sp>
        <p:nvSpPr>
          <p:cNvPr id="35" name="Rectangle 34">
            <a:extLst>
              <a:ext uri="{FF2B5EF4-FFF2-40B4-BE49-F238E27FC236}">
                <a16:creationId xmlns:a16="http://schemas.microsoft.com/office/drawing/2014/main" id="{FE9D1E74-BC52-2647-B5BB-AA64FE850630}"/>
              </a:ext>
            </a:extLst>
          </p:cNvPr>
          <p:cNvSpPr/>
          <p:nvPr/>
        </p:nvSpPr>
        <p:spPr>
          <a:xfrm>
            <a:off x="5750823" y="2602091"/>
            <a:ext cx="4237581" cy="305205"/>
          </a:xfrm>
          <a:prstGeom prst="rect">
            <a:avLst/>
          </a:prstGeom>
          <a:solidFill>
            <a:srgbClr val="00638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2" name="Group 1">
            <a:extLst>
              <a:ext uri="{FF2B5EF4-FFF2-40B4-BE49-F238E27FC236}">
                <a16:creationId xmlns:a16="http://schemas.microsoft.com/office/drawing/2014/main" id="{651DC60C-49CE-A241-8C74-52852DC394B6}"/>
              </a:ext>
            </a:extLst>
          </p:cNvPr>
          <p:cNvGrpSpPr/>
          <p:nvPr/>
        </p:nvGrpSpPr>
        <p:grpSpPr>
          <a:xfrm>
            <a:off x="5750823" y="2131004"/>
            <a:ext cx="5650108" cy="305206"/>
            <a:chOff x="6000205" y="1732300"/>
            <a:chExt cx="5650108" cy="305206"/>
          </a:xfrm>
          <a:solidFill>
            <a:srgbClr val="92D050"/>
          </a:solidFill>
        </p:grpSpPr>
        <p:sp>
          <p:nvSpPr>
            <p:cNvPr id="36" name="Rectangle 35">
              <a:extLst>
                <a:ext uri="{FF2B5EF4-FFF2-40B4-BE49-F238E27FC236}">
                  <a16:creationId xmlns:a16="http://schemas.microsoft.com/office/drawing/2014/main" id="{A772B963-718D-8A46-9AAE-40AF57BCF60C}"/>
                </a:ext>
              </a:extLst>
            </p:cNvPr>
            <p:cNvSpPr/>
            <p:nvPr/>
          </p:nvSpPr>
          <p:spPr>
            <a:xfrm>
              <a:off x="6000205" y="1732300"/>
              <a:ext cx="1412527" cy="305206"/>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7" name="Rectangle 36">
              <a:extLst>
                <a:ext uri="{FF2B5EF4-FFF2-40B4-BE49-F238E27FC236}">
                  <a16:creationId xmlns:a16="http://schemas.microsoft.com/office/drawing/2014/main" id="{CE1C67B6-4A8D-ED45-A017-54C788C608E6}"/>
                </a:ext>
              </a:extLst>
            </p:cNvPr>
            <p:cNvSpPr/>
            <p:nvPr/>
          </p:nvSpPr>
          <p:spPr>
            <a:xfrm>
              <a:off x="7412732" y="1732300"/>
              <a:ext cx="1412527" cy="305206"/>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8" name="Rectangle 37">
              <a:extLst>
                <a:ext uri="{FF2B5EF4-FFF2-40B4-BE49-F238E27FC236}">
                  <a16:creationId xmlns:a16="http://schemas.microsoft.com/office/drawing/2014/main" id="{714E10C6-9F92-764D-944B-02B779759910}"/>
                </a:ext>
              </a:extLst>
            </p:cNvPr>
            <p:cNvSpPr/>
            <p:nvPr/>
          </p:nvSpPr>
          <p:spPr>
            <a:xfrm>
              <a:off x="8825259" y="1732300"/>
              <a:ext cx="1412527" cy="305206"/>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9" name="Rectangle 38">
              <a:extLst>
                <a:ext uri="{FF2B5EF4-FFF2-40B4-BE49-F238E27FC236}">
                  <a16:creationId xmlns:a16="http://schemas.microsoft.com/office/drawing/2014/main" id="{4750E054-7765-D74E-AA7A-095C73F88458}"/>
                </a:ext>
              </a:extLst>
            </p:cNvPr>
            <p:cNvSpPr/>
            <p:nvPr/>
          </p:nvSpPr>
          <p:spPr>
            <a:xfrm>
              <a:off x="10237786" y="1732300"/>
              <a:ext cx="1412527" cy="305206"/>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66" name="Group 65">
            <a:extLst>
              <a:ext uri="{FF2B5EF4-FFF2-40B4-BE49-F238E27FC236}">
                <a16:creationId xmlns:a16="http://schemas.microsoft.com/office/drawing/2014/main" id="{CFE62B28-588F-7645-95E5-92136D408F98}"/>
              </a:ext>
            </a:extLst>
          </p:cNvPr>
          <p:cNvGrpSpPr/>
          <p:nvPr/>
        </p:nvGrpSpPr>
        <p:grpSpPr>
          <a:xfrm>
            <a:off x="5879105" y="3379215"/>
            <a:ext cx="5374540" cy="2085152"/>
            <a:chOff x="1532446" y="5572948"/>
            <a:chExt cx="5374540" cy="2085152"/>
          </a:xfrm>
        </p:grpSpPr>
        <p:sp>
          <p:nvSpPr>
            <p:cNvPr id="41" name="Rectangle 40">
              <a:extLst>
                <a:ext uri="{FF2B5EF4-FFF2-40B4-BE49-F238E27FC236}">
                  <a16:creationId xmlns:a16="http://schemas.microsoft.com/office/drawing/2014/main" id="{D5AB7EBD-D9CF-8C49-BABE-E46B3C80C20C}"/>
                </a:ext>
              </a:extLst>
            </p:cNvPr>
            <p:cNvSpPr/>
            <p:nvPr/>
          </p:nvSpPr>
          <p:spPr>
            <a:xfrm>
              <a:off x="1532446" y="5572948"/>
              <a:ext cx="5374540" cy="2085152"/>
            </a:xfrm>
            <a:prstGeom prst="rect">
              <a:avLst/>
            </a:prstGeom>
            <a:solidFill>
              <a:schemeClr val="bg1"/>
            </a:solidFill>
            <a:ln w="28575" cap="flat" cmpd="sng" algn="ctr">
              <a:solidFill>
                <a:sysClr val="windowText" lastClr="00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defRPr/>
              </a:pPr>
              <a:endParaRPr lang="en-US" kern="0" dirty="0">
                <a:solidFill>
                  <a:prstClr val="black"/>
                </a:solidFill>
              </a:endParaRPr>
            </a:p>
          </p:txBody>
        </p:sp>
        <p:cxnSp>
          <p:nvCxnSpPr>
            <p:cNvPr id="42" name="Straight Arrow Connector 41">
              <a:extLst>
                <a:ext uri="{FF2B5EF4-FFF2-40B4-BE49-F238E27FC236}">
                  <a16:creationId xmlns:a16="http://schemas.microsoft.com/office/drawing/2014/main" id="{1F28E624-C438-6046-9340-534A4BA6C6E6}"/>
                </a:ext>
              </a:extLst>
            </p:cNvPr>
            <p:cNvCxnSpPr>
              <a:cxnSpLocks/>
            </p:cNvCxnSpPr>
            <p:nvPr/>
          </p:nvCxnSpPr>
          <p:spPr>
            <a:xfrm>
              <a:off x="1754424" y="6559596"/>
              <a:ext cx="4919869" cy="0"/>
            </a:xfrm>
            <a:prstGeom prst="straightConnector1">
              <a:avLst/>
            </a:prstGeom>
            <a:noFill/>
            <a:ln w="12700" cap="flat" cmpd="sng" algn="ctr">
              <a:solidFill>
                <a:sysClr val="windowText" lastClr="000000"/>
              </a:solidFill>
              <a:prstDash val="solid"/>
              <a:miter lim="800000"/>
              <a:headEnd type="triangle"/>
              <a:tailEnd type="triangle"/>
            </a:ln>
            <a:effectLst/>
          </p:spPr>
        </p:cxnSp>
        <p:cxnSp>
          <p:nvCxnSpPr>
            <p:cNvPr id="43" name="Straight Connector 42">
              <a:extLst>
                <a:ext uri="{FF2B5EF4-FFF2-40B4-BE49-F238E27FC236}">
                  <a16:creationId xmlns:a16="http://schemas.microsoft.com/office/drawing/2014/main" id="{F42D7D06-CEB2-D447-95AE-479B046C7F32}"/>
                </a:ext>
              </a:extLst>
            </p:cNvPr>
            <p:cNvCxnSpPr>
              <a:cxnSpLocks/>
            </p:cNvCxnSpPr>
            <p:nvPr/>
          </p:nvCxnSpPr>
          <p:spPr>
            <a:xfrm>
              <a:off x="1959113" y="6469791"/>
              <a:ext cx="0" cy="179610"/>
            </a:xfrm>
            <a:prstGeom prst="line">
              <a:avLst/>
            </a:prstGeom>
            <a:noFill/>
            <a:ln w="12700" cap="flat" cmpd="sng" algn="ctr">
              <a:solidFill>
                <a:sysClr val="windowText" lastClr="000000"/>
              </a:solidFill>
              <a:prstDash val="solid"/>
              <a:miter lim="800000"/>
            </a:ln>
            <a:effectLst/>
          </p:spPr>
        </p:cxnSp>
        <p:cxnSp>
          <p:nvCxnSpPr>
            <p:cNvPr id="44" name="Straight Connector 43">
              <a:extLst>
                <a:ext uri="{FF2B5EF4-FFF2-40B4-BE49-F238E27FC236}">
                  <a16:creationId xmlns:a16="http://schemas.microsoft.com/office/drawing/2014/main" id="{3C053D32-30B9-1844-9BDE-449B2C598D2C}"/>
                </a:ext>
              </a:extLst>
            </p:cNvPr>
            <p:cNvCxnSpPr>
              <a:cxnSpLocks/>
            </p:cNvCxnSpPr>
            <p:nvPr/>
          </p:nvCxnSpPr>
          <p:spPr>
            <a:xfrm>
              <a:off x="4257148" y="6469791"/>
              <a:ext cx="0" cy="179610"/>
            </a:xfrm>
            <a:prstGeom prst="line">
              <a:avLst/>
            </a:prstGeom>
            <a:noFill/>
            <a:ln w="12700" cap="flat" cmpd="sng" algn="ctr">
              <a:solidFill>
                <a:sysClr val="windowText" lastClr="000000"/>
              </a:solidFill>
              <a:prstDash val="solid"/>
              <a:miter lim="800000"/>
            </a:ln>
            <a:effectLst/>
          </p:spPr>
        </p:cxnSp>
        <p:sp>
          <p:nvSpPr>
            <p:cNvPr id="45" name="Text Box 2">
              <a:extLst>
                <a:ext uri="{FF2B5EF4-FFF2-40B4-BE49-F238E27FC236}">
                  <a16:creationId xmlns:a16="http://schemas.microsoft.com/office/drawing/2014/main" id="{3933BDF4-8C9F-0940-BCB3-C531077BCF31}"/>
                </a:ext>
              </a:extLst>
            </p:cNvPr>
            <p:cNvSpPr txBox="1">
              <a:spLocks noChangeArrowheads="1"/>
            </p:cNvSpPr>
            <p:nvPr/>
          </p:nvSpPr>
          <p:spPr bwMode="auto">
            <a:xfrm>
              <a:off x="1788155" y="6629391"/>
              <a:ext cx="341916" cy="311322"/>
            </a:xfrm>
            <a:prstGeom prst="rect">
              <a:avLst/>
            </a:prstGeom>
            <a:noFill/>
            <a:ln w="9525">
              <a:noFill/>
              <a:miter lim="800000"/>
              <a:headEnd/>
              <a:tailEnd/>
            </a:ln>
          </p:spPr>
          <p:txBody>
            <a:bodyPr rot="0" vert="horz" wrap="square" lIns="91440" tIns="45720" rIns="91440" bIns="45720" anchor="ctr" anchorCtr="0">
              <a:noAutofit/>
            </a:bodyPr>
            <a:lstStyle/>
            <a:p>
              <a:pPr algn="ctr">
                <a:defRPr/>
              </a:pPr>
              <a:r>
                <a:rPr lang="en-US" sz="1200"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0 </a:t>
              </a:r>
            </a:p>
          </p:txBody>
        </p:sp>
        <p:sp>
          <p:nvSpPr>
            <p:cNvPr id="46" name="Text Box 2">
              <a:extLst>
                <a:ext uri="{FF2B5EF4-FFF2-40B4-BE49-F238E27FC236}">
                  <a16:creationId xmlns:a16="http://schemas.microsoft.com/office/drawing/2014/main" id="{90A5514A-BD03-E045-8912-DC517457647D}"/>
                </a:ext>
              </a:extLst>
            </p:cNvPr>
            <p:cNvSpPr txBox="1">
              <a:spLocks noChangeArrowheads="1"/>
            </p:cNvSpPr>
            <p:nvPr/>
          </p:nvSpPr>
          <p:spPr bwMode="auto">
            <a:xfrm>
              <a:off x="4016825" y="6629391"/>
              <a:ext cx="485360" cy="311322"/>
            </a:xfrm>
            <a:prstGeom prst="rect">
              <a:avLst/>
            </a:prstGeom>
            <a:noFill/>
            <a:ln w="9525">
              <a:noFill/>
              <a:miter lim="800000"/>
              <a:headEnd/>
              <a:tailEnd/>
            </a:ln>
          </p:spPr>
          <p:txBody>
            <a:bodyPr rot="0" vert="horz" wrap="square" lIns="91440" tIns="45720" rIns="91440" bIns="45720" anchor="ctr" anchorCtr="0">
              <a:noAutofit/>
            </a:bodyPr>
            <a:lstStyle/>
            <a:p>
              <a:pPr algn="ctr">
                <a:defRPr/>
              </a:pPr>
              <a:r>
                <a:rPr lang="en-US" sz="1200"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1 </a:t>
              </a:r>
            </a:p>
          </p:txBody>
        </p:sp>
        <mc:AlternateContent xmlns:mc="http://schemas.openxmlformats.org/markup-compatibility/2006" xmlns:a14="http://schemas.microsoft.com/office/drawing/2010/main">
          <mc:Choice Requires="a14">
            <p:sp>
              <p:nvSpPr>
                <p:cNvPr id="47" name="Text Box 2">
                  <a:extLst>
                    <a:ext uri="{FF2B5EF4-FFF2-40B4-BE49-F238E27FC236}">
                      <a16:creationId xmlns:a16="http://schemas.microsoft.com/office/drawing/2014/main" id="{7C8BD649-03FF-EA4D-86A1-43AA03448BAE}"/>
                    </a:ext>
                  </a:extLst>
                </p:cNvPr>
                <p:cNvSpPr txBox="1">
                  <a:spLocks noChangeArrowheads="1"/>
                </p:cNvSpPr>
                <p:nvPr/>
              </p:nvSpPr>
              <p:spPr bwMode="auto">
                <a:xfrm>
                  <a:off x="2925503" y="6629391"/>
                  <a:ext cx="341916" cy="311322"/>
                </a:xfrm>
                <a:prstGeom prst="rect">
                  <a:avLst/>
                </a:prstGeom>
                <a:noFill/>
                <a:ln w="9525">
                  <a:noFill/>
                  <a:miter lim="800000"/>
                  <a:headEnd/>
                  <a:tailEnd/>
                </a:ln>
              </p:spPr>
              <p:txBody>
                <a:bodyPr rot="0" vert="horz" wrap="square" lIns="91440" tIns="45720" rIns="91440" bIns="45720" anchor="ctr" anchorCtr="0">
                  <a:noAutofit/>
                </a:bodyPr>
                <a:lstStyle/>
                <a:p>
                  <a:pPr algn="ctr">
                    <a:defRPr/>
                  </a:pPr>
                  <a14:m>
                    <m:oMath xmlns:m="http://schemas.openxmlformats.org/officeDocument/2006/math">
                      <m:box>
                        <m:boxPr>
                          <m:ctrlPr>
                            <a:rPr lang="en-US" sz="1200" i="1"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ctrlPr>
                        </m:boxPr>
                        <m:e>
                          <m:argPr>
                            <m:argSz m:val="-1"/>
                          </m:argPr>
                          <m:f>
                            <m:fPr>
                              <m:ctrlPr>
                                <a:rPr lang="en-US" sz="1200" i="1" ker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ctrlPr>
                            </m:fPr>
                            <m:num>
                              <m:r>
                                <a:rPr lang="en-US" sz="1200" b="0" i="1"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1</m:t>
                              </m:r>
                            </m:num>
                            <m:den>
                              <m:r>
                                <a:rPr lang="en-US" sz="1200" b="0" i="1"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2</m:t>
                              </m:r>
                            </m:den>
                          </m:f>
                        </m:e>
                      </m:box>
                    </m:oMath>
                  </a14:m>
                  <a:r>
                    <a:rPr lang="en-US" sz="1200"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 </a:t>
                  </a:r>
                </a:p>
              </p:txBody>
            </p:sp>
          </mc:Choice>
          <mc:Fallback xmlns="">
            <p:sp>
              <p:nvSpPr>
                <p:cNvPr id="47" name="Text Box 2">
                  <a:extLst>
                    <a:ext uri="{FF2B5EF4-FFF2-40B4-BE49-F238E27FC236}">
                      <a16:creationId xmlns:a16="http://schemas.microsoft.com/office/drawing/2014/main" id="{7C8BD649-03FF-EA4D-86A1-43AA03448BAE}"/>
                    </a:ext>
                  </a:extLst>
                </p:cNvPr>
                <p:cNvSpPr txBox="1">
                  <a:spLocks noRot="1" noChangeAspect="1" noMove="1" noResize="1" noEditPoints="1" noAdjustHandles="1" noChangeArrowheads="1" noChangeShapeType="1" noTextEdit="1"/>
                </p:cNvSpPr>
                <p:nvPr/>
              </p:nvSpPr>
              <p:spPr bwMode="auto">
                <a:xfrm>
                  <a:off x="2925503" y="6629391"/>
                  <a:ext cx="341916" cy="311322"/>
                </a:xfrm>
                <a:prstGeom prst="rect">
                  <a:avLst/>
                </a:prstGeom>
                <a:blipFill>
                  <a:blip r:embed="rId4"/>
                  <a:stretch>
                    <a:fillRect/>
                  </a:stretch>
                </a:blipFill>
                <a:ln w="9525">
                  <a:noFill/>
                  <a:miter lim="800000"/>
                  <a:headEnd/>
                  <a:tailEnd/>
                </a:ln>
              </p:spPr>
              <p:txBody>
                <a:bodyPr/>
                <a:lstStyle/>
                <a:p>
                  <a:r>
                    <a:rPr lang="en-US">
                      <a:noFill/>
                    </a:rPr>
                    <a:t> </a:t>
                  </a:r>
                </a:p>
              </p:txBody>
            </p:sp>
          </mc:Fallback>
        </mc:AlternateContent>
        <p:cxnSp>
          <p:nvCxnSpPr>
            <p:cNvPr id="53" name="Straight Connector 52">
              <a:extLst>
                <a:ext uri="{FF2B5EF4-FFF2-40B4-BE49-F238E27FC236}">
                  <a16:creationId xmlns:a16="http://schemas.microsoft.com/office/drawing/2014/main" id="{8690207C-2498-C042-95E1-E56A3AE6D793}"/>
                </a:ext>
              </a:extLst>
            </p:cNvPr>
            <p:cNvCxnSpPr>
              <a:cxnSpLocks/>
            </p:cNvCxnSpPr>
            <p:nvPr/>
          </p:nvCxnSpPr>
          <p:spPr>
            <a:xfrm>
              <a:off x="3099556" y="6469791"/>
              <a:ext cx="0" cy="179610"/>
            </a:xfrm>
            <a:prstGeom prst="line">
              <a:avLst/>
            </a:prstGeom>
            <a:noFill/>
            <a:ln w="12700" cap="flat" cmpd="sng" algn="ctr">
              <a:solidFill>
                <a:sysClr val="windowText" lastClr="000000"/>
              </a:solidFill>
              <a:prstDash val="solid"/>
              <a:miter lim="800000"/>
            </a:ln>
            <a:effectLst/>
          </p:spPr>
        </p:cxnSp>
        <p:sp>
          <p:nvSpPr>
            <p:cNvPr id="54" name="Rectangle 53">
              <a:extLst>
                <a:ext uri="{FF2B5EF4-FFF2-40B4-BE49-F238E27FC236}">
                  <a16:creationId xmlns:a16="http://schemas.microsoft.com/office/drawing/2014/main" id="{B2E9480F-A5DE-D540-B2BE-DD9DC878F706}"/>
                </a:ext>
              </a:extLst>
            </p:cNvPr>
            <p:cNvSpPr/>
            <p:nvPr/>
          </p:nvSpPr>
          <p:spPr>
            <a:xfrm>
              <a:off x="1959113" y="6108518"/>
              <a:ext cx="1140431" cy="30520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5" name="Rectangle 54">
              <a:extLst>
                <a:ext uri="{FF2B5EF4-FFF2-40B4-BE49-F238E27FC236}">
                  <a16:creationId xmlns:a16="http://schemas.microsoft.com/office/drawing/2014/main" id="{C8624860-78C4-2941-9AC5-A5688F1BB6B0}"/>
                </a:ext>
              </a:extLst>
            </p:cNvPr>
            <p:cNvSpPr/>
            <p:nvPr/>
          </p:nvSpPr>
          <p:spPr>
            <a:xfrm>
              <a:off x="3099544" y="6108518"/>
              <a:ext cx="1151440" cy="30520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6" name="Rectangle 55">
              <a:extLst>
                <a:ext uri="{FF2B5EF4-FFF2-40B4-BE49-F238E27FC236}">
                  <a16:creationId xmlns:a16="http://schemas.microsoft.com/office/drawing/2014/main" id="{8B970AA6-EA05-CC48-B7A7-AAF1264EF0C9}"/>
                </a:ext>
              </a:extLst>
            </p:cNvPr>
            <p:cNvSpPr/>
            <p:nvPr/>
          </p:nvSpPr>
          <p:spPr>
            <a:xfrm>
              <a:off x="4250985" y="6108518"/>
              <a:ext cx="2324914" cy="30520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mc:AlternateContent xmlns:mc="http://schemas.openxmlformats.org/markup-compatibility/2006" xmlns:a14="http://schemas.microsoft.com/office/drawing/2010/main">
          <mc:Choice Requires="a14">
            <p:sp>
              <p:nvSpPr>
                <p:cNvPr id="57" name="TextBox 56">
                  <a:extLst>
                    <a:ext uri="{FF2B5EF4-FFF2-40B4-BE49-F238E27FC236}">
                      <a16:creationId xmlns:a16="http://schemas.microsoft.com/office/drawing/2014/main" id="{D4503D54-E18C-634A-BAE6-553F53D455F9}"/>
                    </a:ext>
                  </a:extLst>
                </p:cNvPr>
                <p:cNvSpPr txBox="1"/>
                <p:nvPr/>
              </p:nvSpPr>
              <p:spPr>
                <a:xfrm>
                  <a:off x="2100245" y="6844627"/>
                  <a:ext cx="809058" cy="677045"/>
                </a:xfrm>
                <a:prstGeom prst="rect">
                  <a:avLst/>
                </a:prstGeom>
                <a:noFill/>
              </p:spPr>
              <p:txBody>
                <a:bodyPr wrap="square" rtlCol="0">
                  <a:spAutoFit/>
                </a:bodyPr>
                <a:lstStyle/>
                <a:p>
                  <a:pPr algn="ctr"/>
                  <a:r>
                    <a:rPr lang="en-US" sz="1200" dirty="0">
                      <a:latin typeface="Times New Roman" panose="02020603050405020304" pitchFamily="18" charset="0"/>
                      <a:cs typeface="Times New Roman" panose="02020603050405020304" pitchFamily="18" charset="0"/>
                    </a:rPr>
                    <a:t>F</a:t>
                  </a:r>
                  <a14:m>
                    <m:oMath xmlns:m="http://schemas.openxmlformats.org/officeDocument/2006/math">
                      <m:r>
                        <m:rPr>
                          <m:sty m:val="p"/>
                        </m:rPr>
                        <a:rPr lang="en-US" sz="12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ractions</m:t>
                      </m:r>
                    </m:oMath>
                  </a14:m>
                  <a:endParaRPr lang="en-US" sz="1200" b="0" i="0"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endParaRPr>
                </a:p>
                <a:p>
                  <a:pPr algn="ctr"/>
                  <a14:m>
                    <m:oMathPara xmlns:m="http://schemas.openxmlformats.org/officeDocument/2006/math">
                      <m:oMathParaPr>
                        <m:jc m:val="centerGroup"/>
                      </m:oMathParaPr>
                      <m:oMath xmlns:m="http://schemas.openxmlformats.org/officeDocument/2006/math">
                        <m:r>
                          <m:rPr>
                            <m:sty m:val="p"/>
                          </m:rPr>
                          <a:rPr lang="en-US" sz="1200" i="1" ker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b</m:t>
                        </m:r>
                        <m:r>
                          <m:rPr>
                            <m:sty m:val="p"/>
                          </m:rPr>
                          <a:rPr lang="en-US" sz="12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etween</m:t>
                        </m:r>
                      </m:oMath>
                    </m:oMathPara>
                  </a14:m>
                  <a:endParaRPr lang="en-US" sz="1200" b="0" i="0"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endParaRPr>
                </a:p>
                <a:p>
                  <a:pPr algn="ctr"/>
                  <a14:m>
                    <m:oMathPara xmlns:m="http://schemas.openxmlformats.org/officeDocument/2006/math">
                      <m:oMathParaPr>
                        <m:jc m:val="centerGroup"/>
                      </m:oMathParaPr>
                      <m:oMath xmlns:m="http://schemas.openxmlformats.org/officeDocument/2006/math">
                        <m:r>
                          <a:rPr lang="en-US" sz="12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0 </m:t>
                        </m:r>
                        <m:r>
                          <m:rPr>
                            <m:sty m:val="p"/>
                          </m:rPr>
                          <a:rPr lang="en-US" sz="12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and</m:t>
                        </m:r>
                        <m:r>
                          <a:rPr lang="en-US" sz="12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 </m:t>
                        </m:r>
                        <m:box>
                          <m:boxPr>
                            <m:ctrlPr>
                              <a:rPr lang="en-US" sz="1200" i="1" ker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ctrlPr>
                          </m:boxPr>
                          <m:e>
                            <m:argPr>
                              <m:argSz m:val="-1"/>
                            </m:argPr>
                            <m:f>
                              <m:fPr>
                                <m:ctrlPr>
                                  <a:rPr lang="en-US" sz="1200" i="1" ker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ctrlPr>
                              </m:fPr>
                              <m:num>
                                <m:r>
                                  <a:rPr lang="en-US" sz="1200" b="0" i="1"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1</m:t>
                                </m:r>
                              </m:num>
                              <m:den>
                                <m:r>
                                  <a:rPr lang="en-US" sz="1200" b="0" i="1"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2</m:t>
                                </m:r>
                              </m:den>
                            </m:f>
                          </m:e>
                        </m:box>
                      </m:oMath>
                    </m:oMathPara>
                  </a14:m>
                  <a:endParaRPr lang="en-US" sz="1200" dirty="0">
                    <a:latin typeface="Times New Roman" panose="02020603050405020304" pitchFamily="18" charset="0"/>
                    <a:cs typeface="Times New Roman" panose="02020603050405020304" pitchFamily="18" charset="0"/>
                  </a:endParaRPr>
                </a:p>
              </p:txBody>
            </p:sp>
          </mc:Choice>
          <mc:Fallback xmlns="">
            <p:sp>
              <p:nvSpPr>
                <p:cNvPr id="57" name="TextBox 56">
                  <a:extLst>
                    <a:ext uri="{FF2B5EF4-FFF2-40B4-BE49-F238E27FC236}">
                      <a16:creationId xmlns:a16="http://schemas.microsoft.com/office/drawing/2014/main" id="{D4503D54-E18C-634A-BAE6-553F53D455F9}"/>
                    </a:ext>
                  </a:extLst>
                </p:cNvPr>
                <p:cNvSpPr txBox="1">
                  <a:spLocks noRot="1" noChangeAspect="1" noMove="1" noResize="1" noEditPoints="1" noAdjustHandles="1" noChangeArrowheads="1" noChangeShapeType="1" noTextEdit="1"/>
                </p:cNvSpPr>
                <p:nvPr/>
              </p:nvSpPr>
              <p:spPr>
                <a:xfrm>
                  <a:off x="2100245" y="6844627"/>
                  <a:ext cx="809058" cy="677045"/>
                </a:xfrm>
                <a:prstGeom prst="rect">
                  <a:avLst/>
                </a:prstGeom>
                <a:blipFill>
                  <a:blip r:embed="rId5"/>
                  <a:stretch>
                    <a:fillRect t="-185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8" name="TextBox 57">
                  <a:extLst>
                    <a:ext uri="{FF2B5EF4-FFF2-40B4-BE49-F238E27FC236}">
                      <a16:creationId xmlns:a16="http://schemas.microsoft.com/office/drawing/2014/main" id="{FF0326CC-AA87-3747-A9DA-401E3699B9AF}"/>
                    </a:ext>
                  </a:extLst>
                </p:cNvPr>
                <p:cNvSpPr txBox="1"/>
                <p:nvPr/>
              </p:nvSpPr>
              <p:spPr>
                <a:xfrm>
                  <a:off x="3273067" y="6844627"/>
                  <a:ext cx="809058" cy="677045"/>
                </a:xfrm>
                <a:prstGeom prst="rect">
                  <a:avLst/>
                </a:prstGeom>
                <a:noFill/>
              </p:spPr>
              <p:txBody>
                <a:bodyPr wrap="square" rtlCol="0">
                  <a:spAutoFit/>
                </a:bodyPr>
                <a:lstStyle/>
                <a:p>
                  <a:pPr algn="ctr"/>
                  <a:r>
                    <a:rPr lang="en-US" sz="1200" dirty="0">
                      <a:latin typeface="Times New Roman" panose="02020603050405020304" pitchFamily="18" charset="0"/>
                      <a:cs typeface="Times New Roman" panose="02020603050405020304" pitchFamily="18" charset="0"/>
                    </a:rPr>
                    <a:t>F</a:t>
                  </a:r>
                  <a14:m>
                    <m:oMath xmlns:m="http://schemas.openxmlformats.org/officeDocument/2006/math">
                      <m:r>
                        <m:rPr>
                          <m:sty m:val="p"/>
                        </m:rPr>
                        <a:rPr lang="en-US" sz="12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ractions</m:t>
                      </m:r>
                    </m:oMath>
                  </a14:m>
                  <a:endParaRPr lang="en-US" sz="1200" b="0" i="0"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endParaRPr>
                </a:p>
                <a:p>
                  <a:pPr algn="ctr"/>
                  <a14:m>
                    <m:oMathPara xmlns:m="http://schemas.openxmlformats.org/officeDocument/2006/math">
                      <m:oMathParaPr>
                        <m:jc m:val="centerGroup"/>
                      </m:oMathParaPr>
                      <m:oMath xmlns:m="http://schemas.openxmlformats.org/officeDocument/2006/math">
                        <m:r>
                          <m:rPr>
                            <m:sty m:val="p"/>
                          </m:rPr>
                          <a:rPr lang="en-US" sz="1200" i="1" ker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b</m:t>
                        </m:r>
                        <m:r>
                          <m:rPr>
                            <m:sty m:val="p"/>
                          </m:rPr>
                          <a:rPr lang="en-US" sz="12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etween</m:t>
                        </m:r>
                      </m:oMath>
                    </m:oMathPara>
                  </a14:m>
                  <a:endParaRPr lang="en-US" sz="1200" b="0" i="0"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endParaRPr>
                </a:p>
                <a:p>
                  <a:pPr algn="ctr"/>
                  <a14:m>
                    <m:oMathPara xmlns:m="http://schemas.openxmlformats.org/officeDocument/2006/math">
                      <m:oMathParaPr>
                        <m:jc m:val="centerGroup"/>
                      </m:oMathParaPr>
                      <m:oMath xmlns:m="http://schemas.openxmlformats.org/officeDocument/2006/math">
                        <m:box>
                          <m:boxPr>
                            <m:ctrlPr>
                              <a:rPr lang="en-US" sz="1200" i="1" ker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ctrlPr>
                          </m:boxPr>
                          <m:e>
                            <m:argPr>
                              <m:argSz m:val="-1"/>
                            </m:argPr>
                            <m:f>
                              <m:fPr>
                                <m:ctrlPr>
                                  <a:rPr lang="en-US" sz="1200" i="1" ker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ctrlPr>
                              </m:fPr>
                              <m:num>
                                <m:r>
                                  <a:rPr lang="en-US" sz="1200" b="0" i="1"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1</m:t>
                                </m:r>
                              </m:num>
                              <m:den>
                                <m:r>
                                  <a:rPr lang="en-US" sz="1200" b="0" i="1"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2</m:t>
                                </m:r>
                              </m:den>
                            </m:f>
                          </m:e>
                        </m:box>
                        <m:r>
                          <a:rPr lang="en-US" sz="1200" b="0" i="1"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 </m:t>
                        </m:r>
                        <m:r>
                          <m:rPr>
                            <m:sty m:val="p"/>
                          </m:rPr>
                          <a:rPr lang="en-US" sz="12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and</m:t>
                        </m:r>
                        <m:r>
                          <a:rPr lang="en-US" sz="12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 1</m:t>
                        </m:r>
                      </m:oMath>
                    </m:oMathPara>
                  </a14:m>
                  <a:endParaRPr lang="en-US" sz="1200" dirty="0">
                    <a:latin typeface="Times New Roman" panose="02020603050405020304" pitchFamily="18" charset="0"/>
                    <a:cs typeface="Times New Roman" panose="02020603050405020304" pitchFamily="18" charset="0"/>
                  </a:endParaRPr>
                </a:p>
              </p:txBody>
            </p:sp>
          </mc:Choice>
          <mc:Fallback xmlns="">
            <p:sp>
              <p:nvSpPr>
                <p:cNvPr id="58" name="TextBox 57">
                  <a:extLst>
                    <a:ext uri="{FF2B5EF4-FFF2-40B4-BE49-F238E27FC236}">
                      <a16:creationId xmlns:a16="http://schemas.microsoft.com/office/drawing/2014/main" id="{FF0326CC-AA87-3747-A9DA-401E3699B9AF}"/>
                    </a:ext>
                  </a:extLst>
                </p:cNvPr>
                <p:cNvSpPr txBox="1">
                  <a:spLocks noRot="1" noChangeAspect="1" noMove="1" noResize="1" noEditPoints="1" noAdjustHandles="1" noChangeArrowheads="1" noChangeShapeType="1" noTextEdit="1"/>
                </p:cNvSpPr>
                <p:nvPr/>
              </p:nvSpPr>
              <p:spPr>
                <a:xfrm>
                  <a:off x="3273067" y="6844627"/>
                  <a:ext cx="809058" cy="677045"/>
                </a:xfrm>
                <a:prstGeom prst="rect">
                  <a:avLst/>
                </a:prstGeom>
                <a:blipFill>
                  <a:blip r:embed="rId6"/>
                  <a:stretch>
                    <a:fillRect t="-185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9" name="TextBox 58">
                  <a:extLst>
                    <a:ext uri="{FF2B5EF4-FFF2-40B4-BE49-F238E27FC236}">
                      <a16:creationId xmlns:a16="http://schemas.microsoft.com/office/drawing/2014/main" id="{FBE2FDAF-F09E-774C-8D02-A4B39825B11B}"/>
                    </a:ext>
                  </a:extLst>
                </p:cNvPr>
                <p:cNvSpPr txBox="1"/>
                <p:nvPr/>
              </p:nvSpPr>
              <p:spPr>
                <a:xfrm>
                  <a:off x="4735081" y="6844627"/>
                  <a:ext cx="1412447" cy="461665"/>
                </a:xfrm>
                <a:prstGeom prst="rect">
                  <a:avLst/>
                </a:prstGeom>
                <a:noFill/>
              </p:spPr>
              <p:txBody>
                <a:bodyPr wrap="square" rtlCol="0">
                  <a:spAutoFit/>
                </a:bodyPr>
                <a:lstStyle/>
                <a:p>
                  <a:pPr algn="ctr"/>
                  <a:r>
                    <a:rPr lang="en-US" sz="1200" dirty="0">
                      <a:latin typeface="Times New Roman" panose="02020603050405020304" pitchFamily="18" charset="0"/>
                      <a:cs typeface="Times New Roman" panose="02020603050405020304" pitchFamily="18" charset="0"/>
                    </a:rPr>
                    <a:t>F</a:t>
                  </a:r>
                  <a14:m>
                    <m:oMath xmlns:m="http://schemas.openxmlformats.org/officeDocument/2006/math">
                      <m:r>
                        <m:rPr>
                          <m:sty m:val="p"/>
                        </m:rPr>
                        <a:rPr lang="en-US" sz="12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ractions</m:t>
                      </m:r>
                      <m:r>
                        <a:rPr lang="en-US" sz="12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 </m:t>
                      </m:r>
                      <m:r>
                        <m:rPr>
                          <m:sty m:val="p"/>
                        </m:rPr>
                        <a:rPr lang="en-US" sz="12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equal</m:t>
                      </m:r>
                      <m:r>
                        <a:rPr lang="en-US" sz="12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 </m:t>
                      </m:r>
                      <m:r>
                        <m:rPr>
                          <m:sty m:val="p"/>
                        </m:rPr>
                        <a:rPr lang="en-US" sz="12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to</m:t>
                      </m:r>
                    </m:oMath>
                  </a14:m>
                  <a:br>
                    <a:rPr lang="en-US" sz="1200" b="0" i="0"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br>
                  <a14:m>
                    <m:oMathPara xmlns:m="http://schemas.openxmlformats.org/officeDocument/2006/math">
                      <m:oMathParaPr>
                        <m:jc m:val="centerGroup"/>
                      </m:oMathParaPr>
                      <m:oMath xmlns:m="http://schemas.openxmlformats.org/officeDocument/2006/math">
                        <m:r>
                          <m:rPr>
                            <m:sty m:val="p"/>
                          </m:rPr>
                          <a:rPr lang="en-US" sz="12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or</m:t>
                        </m:r>
                        <m:r>
                          <a:rPr lang="en-US" sz="12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 </m:t>
                        </m:r>
                        <m:r>
                          <m:rPr>
                            <m:sty m:val="p"/>
                          </m:rPr>
                          <a:rPr lang="en-US" sz="12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greater</m:t>
                        </m:r>
                        <m:r>
                          <a:rPr lang="en-US" sz="12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 </m:t>
                        </m:r>
                        <m:r>
                          <m:rPr>
                            <m:sty m:val="p"/>
                          </m:rPr>
                          <a:rPr lang="en-US" sz="12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than</m:t>
                        </m:r>
                        <m:r>
                          <a:rPr lang="en-US" sz="12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 1</m:t>
                        </m:r>
                      </m:oMath>
                    </m:oMathPara>
                  </a14:m>
                  <a:endParaRPr lang="en-US" sz="1200" dirty="0">
                    <a:latin typeface="Times New Roman" panose="02020603050405020304" pitchFamily="18" charset="0"/>
                    <a:cs typeface="Times New Roman" panose="02020603050405020304" pitchFamily="18" charset="0"/>
                  </a:endParaRPr>
                </a:p>
              </p:txBody>
            </p:sp>
          </mc:Choice>
          <mc:Fallback xmlns="">
            <p:sp>
              <p:nvSpPr>
                <p:cNvPr id="59" name="TextBox 58">
                  <a:extLst>
                    <a:ext uri="{FF2B5EF4-FFF2-40B4-BE49-F238E27FC236}">
                      <a16:creationId xmlns:a16="http://schemas.microsoft.com/office/drawing/2014/main" id="{FBE2FDAF-F09E-774C-8D02-A4B39825B11B}"/>
                    </a:ext>
                  </a:extLst>
                </p:cNvPr>
                <p:cNvSpPr txBox="1">
                  <a:spLocks noRot="1" noChangeAspect="1" noMove="1" noResize="1" noEditPoints="1" noAdjustHandles="1" noChangeArrowheads="1" noChangeShapeType="1" noTextEdit="1"/>
                </p:cNvSpPr>
                <p:nvPr/>
              </p:nvSpPr>
              <p:spPr>
                <a:xfrm>
                  <a:off x="4735081" y="6844627"/>
                  <a:ext cx="1412447" cy="461665"/>
                </a:xfrm>
                <a:prstGeom prst="rect">
                  <a:avLst/>
                </a:prstGeom>
                <a:blipFill>
                  <a:blip r:embed="rId7"/>
                  <a:stretch>
                    <a:fillRect t="-2703" b="-5405"/>
                  </a:stretch>
                </a:blipFill>
              </p:spPr>
              <p:txBody>
                <a:bodyPr/>
                <a:lstStyle/>
                <a:p>
                  <a:r>
                    <a:rPr lang="en-US">
                      <a:noFill/>
                    </a:rPr>
                    <a:t> </a:t>
                  </a:r>
                </a:p>
              </p:txBody>
            </p:sp>
          </mc:Fallback>
        </mc:AlternateContent>
        <p:sp>
          <p:nvSpPr>
            <p:cNvPr id="60" name="TextBox 59">
              <a:extLst>
                <a:ext uri="{FF2B5EF4-FFF2-40B4-BE49-F238E27FC236}">
                  <a16:creationId xmlns:a16="http://schemas.microsoft.com/office/drawing/2014/main" id="{5978790E-02B4-244A-835B-EAD6C3125221}"/>
                </a:ext>
              </a:extLst>
            </p:cNvPr>
            <p:cNvSpPr txBox="1"/>
            <p:nvPr/>
          </p:nvSpPr>
          <p:spPr>
            <a:xfrm>
              <a:off x="2176999" y="5718471"/>
              <a:ext cx="1757253" cy="276999"/>
            </a:xfrm>
            <a:prstGeom prst="rect">
              <a:avLst/>
            </a:prstGeom>
            <a:noFill/>
          </p:spPr>
          <p:txBody>
            <a:bodyPr wrap="square" rtlCol="0">
              <a:spAutoFit/>
            </a:bodyPr>
            <a:lstStyle/>
            <a:p>
              <a:pPr algn="ctr"/>
              <a:r>
                <a:rPr lang="en-US" sz="1200" b="1" dirty="0">
                  <a:latin typeface="Cambria Math" panose="02040503050406030204" pitchFamily="18" charset="0"/>
                  <a:ea typeface="Cambria Math" panose="02040503050406030204" pitchFamily="18" charset="0"/>
                  <a:cs typeface="Times New Roman" panose="02020603050405020304" pitchFamily="18" charset="0"/>
                </a:rPr>
                <a:t>Fractions less than 1</a:t>
              </a:r>
            </a:p>
          </p:txBody>
        </p:sp>
        <p:sp>
          <p:nvSpPr>
            <p:cNvPr id="61" name="TextBox 60">
              <a:extLst>
                <a:ext uri="{FF2B5EF4-FFF2-40B4-BE49-F238E27FC236}">
                  <a16:creationId xmlns:a16="http://schemas.microsoft.com/office/drawing/2014/main" id="{C93D7FCF-98B2-A741-AA74-8AE5D945768F}"/>
                </a:ext>
              </a:extLst>
            </p:cNvPr>
            <p:cNvSpPr txBox="1"/>
            <p:nvPr/>
          </p:nvSpPr>
          <p:spPr>
            <a:xfrm>
              <a:off x="4608367" y="5711315"/>
              <a:ext cx="1757253" cy="276999"/>
            </a:xfrm>
            <a:prstGeom prst="rect">
              <a:avLst/>
            </a:prstGeom>
            <a:noFill/>
          </p:spPr>
          <p:txBody>
            <a:bodyPr wrap="square" rtlCol="0">
              <a:spAutoFit/>
            </a:bodyPr>
            <a:lstStyle/>
            <a:p>
              <a:pPr algn="ctr"/>
              <a:r>
                <a:rPr lang="en-US" sz="1200" b="1" dirty="0">
                  <a:latin typeface="Cambria Math" panose="02040503050406030204" pitchFamily="18" charset="0"/>
                  <a:ea typeface="Cambria Math" panose="02040503050406030204" pitchFamily="18" charset="0"/>
                  <a:cs typeface="Times New Roman" panose="02020603050405020304" pitchFamily="18" charset="0"/>
                </a:rPr>
                <a:t>Fractions greater than 1</a:t>
              </a:r>
            </a:p>
          </p:txBody>
        </p:sp>
        <p:cxnSp>
          <p:nvCxnSpPr>
            <p:cNvPr id="62" name="Straight Arrow Connector 61">
              <a:extLst>
                <a:ext uri="{FF2B5EF4-FFF2-40B4-BE49-F238E27FC236}">
                  <a16:creationId xmlns:a16="http://schemas.microsoft.com/office/drawing/2014/main" id="{779BC96D-9AFB-D148-B52B-9FF0892D2F8A}"/>
                </a:ext>
              </a:extLst>
            </p:cNvPr>
            <p:cNvCxnSpPr>
              <a:cxnSpLocks/>
            </p:cNvCxnSpPr>
            <p:nvPr/>
          </p:nvCxnSpPr>
          <p:spPr>
            <a:xfrm flipV="1">
              <a:off x="5432378" y="6273344"/>
              <a:ext cx="0" cy="571283"/>
            </a:xfrm>
            <a:prstGeom prst="straightConnector1">
              <a:avLst/>
            </a:prstGeom>
            <a:ln w="127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64" name="Straight Arrow Connector 63">
              <a:extLst>
                <a:ext uri="{FF2B5EF4-FFF2-40B4-BE49-F238E27FC236}">
                  <a16:creationId xmlns:a16="http://schemas.microsoft.com/office/drawing/2014/main" id="{9B63B5E2-9D60-8A4D-8FBA-A5DE745DB61A}"/>
                </a:ext>
              </a:extLst>
            </p:cNvPr>
            <p:cNvCxnSpPr>
              <a:cxnSpLocks/>
            </p:cNvCxnSpPr>
            <p:nvPr/>
          </p:nvCxnSpPr>
          <p:spPr>
            <a:xfrm flipV="1">
              <a:off x="3686167" y="6261121"/>
              <a:ext cx="0" cy="571283"/>
            </a:xfrm>
            <a:prstGeom prst="straightConnector1">
              <a:avLst/>
            </a:prstGeom>
            <a:ln w="127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65" name="Straight Arrow Connector 64">
              <a:extLst>
                <a:ext uri="{FF2B5EF4-FFF2-40B4-BE49-F238E27FC236}">
                  <a16:creationId xmlns:a16="http://schemas.microsoft.com/office/drawing/2014/main" id="{41F7830E-34C8-F04B-981A-1B22C18F52F3}"/>
                </a:ext>
              </a:extLst>
            </p:cNvPr>
            <p:cNvCxnSpPr>
              <a:cxnSpLocks/>
            </p:cNvCxnSpPr>
            <p:nvPr/>
          </p:nvCxnSpPr>
          <p:spPr>
            <a:xfrm flipV="1">
              <a:off x="2504774" y="6273344"/>
              <a:ext cx="0" cy="571283"/>
            </a:xfrm>
            <a:prstGeom prst="straightConnector1">
              <a:avLst/>
            </a:prstGeom>
            <a:ln w="12700">
              <a:solidFill>
                <a:srgbClr val="00B0F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9481765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eform: Shape 11">
            <a:extLst>
              <a:ext uri="{FF2B5EF4-FFF2-40B4-BE49-F238E27FC236}">
                <a16:creationId xmlns:a16="http://schemas.microsoft.com/office/drawing/2014/main" id="{68AF4BA2-B3D0-4F39-AC10-8E26C877C717}"/>
              </a:ext>
            </a:extLst>
          </p:cNvPr>
          <p:cNvSpPr/>
          <p:nvPr/>
        </p:nvSpPr>
        <p:spPr>
          <a:xfrm>
            <a:off x="867103" y="2451031"/>
            <a:ext cx="5029200" cy="549689"/>
          </a:xfrm>
          <a:custGeom>
            <a:avLst/>
            <a:gdLst>
              <a:gd name="connsiteX0" fmla="*/ 0 w 4144669"/>
              <a:gd name="connsiteY0" fmla="*/ 0 h 1657867"/>
              <a:gd name="connsiteX1" fmla="*/ 4144669 w 4144669"/>
              <a:gd name="connsiteY1" fmla="*/ 0 h 1657867"/>
              <a:gd name="connsiteX2" fmla="*/ 4144669 w 4144669"/>
              <a:gd name="connsiteY2" fmla="*/ 1657867 h 1657867"/>
              <a:gd name="connsiteX3" fmla="*/ 0 w 4144669"/>
              <a:gd name="connsiteY3" fmla="*/ 1657867 h 1657867"/>
              <a:gd name="connsiteX4" fmla="*/ 0 w 4144669"/>
              <a:gd name="connsiteY4" fmla="*/ 0 h 16578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44669" h="1657867">
                <a:moveTo>
                  <a:pt x="0" y="0"/>
                </a:moveTo>
                <a:lnTo>
                  <a:pt x="4144669" y="0"/>
                </a:lnTo>
                <a:lnTo>
                  <a:pt x="4144669" y="1657867"/>
                </a:lnTo>
                <a:lnTo>
                  <a:pt x="0" y="1657867"/>
                </a:lnTo>
                <a:lnTo>
                  <a:pt x="0" y="0"/>
                </a:lnTo>
                <a:close/>
              </a:path>
            </a:pathLst>
          </a:custGeom>
          <a:solidFill>
            <a:srgbClr val="7C6D72"/>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84912" tIns="105664" rIns="184912" bIns="105664" numCol="1" spcCol="1270" anchor="ctr" anchorCtr="0">
            <a:noAutofit/>
          </a:bodyPr>
          <a:lstStyle/>
          <a:p>
            <a:pPr marL="0" lvl="0" indent="0" algn="ctr" defTabSz="1155700">
              <a:lnSpc>
                <a:spcPct val="90000"/>
              </a:lnSpc>
              <a:spcBef>
                <a:spcPct val="0"/>
              </a:spcBef>
              <a:spcAft>
                <a:spcPct val="35000"/>
              </a:spcAft>
              <a:buNone/>
            </a:pPr>
            <a:r>
              <a:rPr lang="en-US" sz="2600" kern="1200" dirty="0">
                <a:solidFill>
                  <a:schemeClr val="bg1"/>
                </a:solidFill>
                <a:latin typeface="Century Gothic" panose="020B0502020202020204" pitchFamily="34" charset="0"/>
                <a:cs typeface="Times New Roman" panose="02020603050405020304" pitchFamily="18" charset="0"/>
              </a:rPr>
              <a:t>Critical Understanding</a:t>
            </a:r>
          </a:p>
        </p:txBody>
      </p:sp>
      <p:sp>
        <p:nvSpPr>
          <p:cNvPr id="13" name="Freeform: Shape 12">
            <a:extLst>
              <a:ext uri="{FF2B5EF4-FFF2-40B4-BE49-F238E27FC236}">
                <a16:creationId xmlns:a16="http://schemas.microsoft.com/office/drawing/2014/main" id="{87C02121-6566-4DDC-BDF1-B969763BE783}"/>
              </a:ext>
            </a:extLst>
          </p:cNvPr>
          <p:cNvSpPr/>
          <p:nvPr/>
        </p:nvSpPr>
        <p:spPr>
          <a:xfrm>
            <a:off x="867103" y="3084499"/>
            <a:ext cx="5029200" cy="2252925"/>
          </a:xfrm>
          <a:custGeom>
            <a:avLst/>
            <a:gdLst>
              <a:gd name="connsiteX0" fmla="*/ 0 w 4144669"/>
              <a:gd name="connsiteY0" fmla="*/ 0 h 3390074"/>
              <a:gd name="connsiteX1" fmla="*/ 4144669 w 4144669"/>
              <a:gd name="connsiteY1" fmla="*/ 0 h 3390074"/>
              <a:gd name="connsiteX2" fmla="*/ 4144669 w 4144669"/>
              <a:gd name="connsiteY2" fmla="*/ 3390074 h 3390074"/>
              <a:gd name="connsiteX3" fmla="*/ 0 w 4144669"/>
              <a:gd name="connsiteY3" fmla="*/ 3390074 h 3390074"/>
              <a:gd name="connsiteX4" fmla="*/ 0 w 4144669"/>
              <a:gd name="connsiteY4" fmla="*/ 0 h 33900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44669" h="3390074">
                <a:moveTo>
                  <a:pt x="0" y="0"/>
                </a:moveTo>
                <a:lnTo>
                  <a:pt x="4144669" y="0"/>
                </a:lnTo>
                <a:lnTo>
                  <a:pt x="4144669" y="3390074"/>
                </a:lnTo>
                <a:lnTo>
                  <a:pt x="0" y="3390074"/>
                </a:lnTo>
                <a:lnTo>
                  <a:pt x="0" y="0"/>
                </a:lnTo>
                <a:close/>
              </a:path>
            </a:pathLst>
          </a:custGeom>
          <a:solidFill>
            <a:srgbClr val="E0DCDD">
              <a:alpha val="89804"/>
            </a:srgbClr>
          </a:solidFill>
          <a:ln>
            <a:solidFill>
              <a:schemeClr val="tx1">
                <a:alpha val="90000"/>
              </a:schemeClr>
            </a:solidFill>
          </a:ln>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28600" tIns="182880" rIns="184912" bIns="182880" numCol="1" spcCol="1270" anchor="t" anchorCtr="0">
            <a:noAutofit/>
          </a:bodyPr>
          <a:lstStyle/>
          <a:p>
            <a:pPr marL="461963" lvl="1" indent="-461963" defTabSz="1155700">
              <a:spcBef>
                <a:spcPct val="0"/>
              </a:spcBef>
              <a:spcAft>
                <a:spcPct val="15000"/>
              </a:spcAft>
              <a:buSzPct val="90000"/>
              <a:buFont typeface="Wingdings" panose="05000000000000000000" pitchFamily="2" charset="2"/>
              <a:buChar char="§"/>
            </a:pPr>
            <a:r>
              <a:rPr lang="en-US" sz="2600" dirty="0">
                <a:latin typeface="Century Gothic" panose="020B0502020202020204" pitchFamily="34" charset="0"/>
                <a:cs typeface="Times New Roman" panose="02020603050405020304" pitchFamily="18" charset="0"/>
              </a:rPr>
              <a:t>Part to whole relationship; whole to part</a:t>
            </a:r>
          </a:p>
          <a:p>
            <a:pPr marL="461963" lvl="1" indent="-461963" defTabSz="1155700">
              <a:spcBef>
                <a:spcPct val="0"/>
              </a:spcBef>
              <a:spcAft>
                <a:spcPct val="15000"/>
              </a:spcAft>
              <a:buSzPct val="90000"/>
              <a:buFont typeface="Wingdings" panose="05000000000000000000" pitchFamily="2" charset="2"/>
              <a:buChar char="§"/>
            </a:pPr>
            <a:r>
              <a:rPr lang="en-US" sz="2600" dirty="0">
                <a:latin typeface="Century Gothic" panose="020B0502020202020204" pitchFamily="34" charset="0"/>
                <a:cs typeface="Times New Roman" panose="02020603050405020304" pitchFamily="18" charset="0"/>
              </a:rPr>
              <a:t>Students should be able to create the whole from a part</a:t>
            </a:r>
          </a:p>
        </p:txBody>
      </p:sp>
      <p:sp>
        <p:nvSpPr>
          <p:cNvPr id="6" name="Slide Number Placeholder 5">
            <a:extLst>
              <a:ext uri="{FF2B5EF4-FFF2-40B4-BE49-F238E27FC236}">
                <a16:creationId xmlns:a16="http://schemas.microsoft.com/office/drawing/2014/main" id="{EEAA23D4-ED4C-4EB9-AE40-489F879E8D1F}"/>
              </a:ext>
            </a:extLst>
          </p:cNvPr>
          <p:cNvSpPr>
            <a:spLocks noGrp="1"/>
          </p:cNvSpPr>
          <p:nvPr>
            <p:ph type="sldNum" sz="quarter" idx="12"/>
          </p:nvPr>
        </p:nvSpPr>
        <p:spPr/>
        <p:txBody>
          <a:bodyPr/>
          <a:lstStyle/>
          <a:p>
            <a:fld id="{C2926BDF-0A3D-4892-9CBE-21B5FA37E613}" type="slidenum">
              <a:rPr lang="en-US" smtClean="0"/>
              <a:t>11</a:t>
            </a:fld>
            <a:endParaRPr lang="en-US"/>
          </a:p>
        </p:txBody>
      </p:sp>
      <p:sp>
        <p:nvSpPr>
          <p:cNvPr id="7" name="Title 1">
            <a:extLst>
              <a:ext uri="{FF2B5EF4-FFF2-40B4-BE49-F238E27FC236}">
                <a16:creationId xmlns:a16="http://schemas.microsoft.com/office/drawing/2014/main" id="{59795718-6852-4A7D-BB12-14BF1EC25A4D}"/>
              </a:ext>
            </a:extLst>
          </p:cNvPr>
          <p:cNvSpPr txBox="1">
            <a:spLocks/>
          </p:cNvSpPr>
          <p:nvPr/>
        </p:nvSpPr>
        <p:spPr>
          <a:xfrm>
            <a:off x="529090" y="333555"/>
            <a:ext cx="11168332" cy="1356360"/>
          </a:xfrm>
          <a:prstGeom prst="rect">
            <a:avLst/>
          </a:prstGeom>
          <a:effectLst>
            <a:outerShdw blurRad="50800" dist="38100" dir="2700000" algn="tl" rotWithShape="0">
              <a:prstClr val="black">
                <a:alpha val="40000"/>
              </a:prstClr>
            </a:outerShdw>
          </a:effectLst>
        </p:spPr>
        <p:txBody>
          <a:bodyPr vert="horz" lIns="91440" tIns="45720" rIns="91440" bIns="45720" rtlCol="0" anchor="ctr">
            <a:normAutofit/>
          </a:bodyPr>
          <a:lstStyle>
            <a:lvl1pPr algn="ctr" defTabSz="914377" rtl="0" eaLnBrk="1" latinLnBrk="0" hangingPunct="1">
              <a:lnSpc>
                <a:spcPct val="90000"/>
              </a:lnSpc>
              <a:spcBef>
                <a:spcPct val="0"/>
              </a:spcBef>
              <a:buNone/>
              <a:defRPr sz="4400" b="1" kern="1200" cap="small" baseline="0">
                <a:solidFill>
                  <a:schemeClr val="bg2">
                    <a:lumMod val="60000"/>
                    <a:lumOff val="40000"/>
                  </a:schemeClr>
                </a:solidFill>
                <a:effectLst>
                  <a:outerShdw blurRad="50800" dist="38100" dir="2700000" algn="tl" rotWithShape="0">
                    <a:prstClr val="black">
                      <a:alpha val="40000"/>
                    </a:prstClr>
                  </a:outerShdw>
                </a:effectLst>
                <a:latin typeface="Times New Roman" panose="02020603050405020304" pitchFamily="18" charset="0"/>
                <a:ea typeface="+mj-ea"/>
                <a:cs typeface="Times New Roman" panose="02020603050405020304" pitchFamily="18" charset="0"/>
              </a:defRPr>
            </a:lvl1pPr>
          </a:lstStyle>
          <a:p>
            <a:r>
              <a:rPr lang="en-US" dirty="0">
                <a:solidFill>
                  <a:srgbClr val="570100"/>
                </a:solidFill>
              </a:rPr>
              <a:t>Correct Mathematical Language And Notation</a:t>
            </a:r>
          </a:p>
        </p:txBody>
      </p:sp>
      <p:grpSp>
        <p:nvGrpSpPr>
          <p:cNvPr id="89" name="Group 88">
            <a:extLst>
              <a:ext uri="{FF2B5EF4-FFF2-40B4-BE49-F238E27FC236}">
                <a16:creationId xmlns:a16="http://schemas.microsoft.com/office/drawing/2014/main" id="{0DAD9CDD-076F-5843-85DD-E0F86B518A92}"/>
              </a:ext>
            </a:extLst>
          </p:cNvPr>
          <p:cNvGrpSpPr/>
          <p:nvPr/>
        </p:nvGrpSpPr>
        <p:grpSpPr>
          <a:xfrm>
            <a:off x="6752897" y="1791366"/>
            <a:ext cx="4572000" cy="4069826"/>
            <a:chOff x="603757" y="1709672"/>
            <a:chExt cx="4572000" cy="4069826"/>
          </a:xfrm>
        </p:grpSpPr>
        <p:sp>
          <p:nvSpPr>
            <p:cNvPr id="42" name="Rectangle 41">
              <a:extLst>
                <a:ext uri="{FF2B5EF4-FFF2-40B4-BE49-F238E27FC236}">
                  <a16:creationId xmlns:a16="http://schemas.microsoft.com/office/drawing/2014/main" id="{9B499824-E875-D841-8B3C-1ADB3FF1B016}"/>
                </a:ext>
              </a:extLst>
            </p:cNvPr>
            <p:cNvSpPr/>
            <p:nvPr/>
          </p:nvSpPr>
          <p:spPr>
            <a:xfrm>
              <a:off x="603757" y="1709672"/>
              <a:ext cx="4572000" cy="4069826"/>
            </a:xfrm>
            <a:prstGeom prst="rect">
              <a:avLst/>
            </a:prstGeom>
            <a:solidFill>
              <a:schemeClr val="bg1"/>
            </a:solidFill>
            <a:ln w="28575" cap="flat" cmpd="sng" algn="ctr">
              <a:solidFill>
                <a:sysClr val="windowText" lastClr="00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defRPr/>
              </a:pPr>
              <a:endParaRPr lang="en-US" kern="0" dirty="0">
                <a:solidFill>
                  <a:prstClr val="black"/>
                </a:solidFill>
              </a:endParaRPr>
            </a:p>
          </p:txBody>
        </p:sp>
        <mc:AlternateContent xmlns:mc="http://schemas.openxmlformats.org/markup-compatibility/2006" xmlns:a14="http://schemas.microsoft.com/office/drawing/2010/main">
          <mc:Choice Requires="a14">
            <p:sp>
              <p:nvSpPr>
                <p:cNvPr id="53" name="TextBox 52">
                  <a:extLst>
                    <a:ext uri="{FF2B5EF4-FFF2-40B4-BE49-F238E27FC236}">
                      <a16:creationId xmlns:a16="http://schemas.microsoft.com/office/drawing/2014/main" id="{4C1B88EB-8AAD-8D4A-B456-D1F09F91525E}"/>
                    </a:ext>
                  </a:extLst>
                </p:cNvPr>
                <p:cNvSpPr txBox="1"/>
                <p:nvPr/>
              </p:nvSpPr>
              <p:spPr>
                <a:xfrm>
                  <a:off x="781389" y="4695826"/>
                  <a:ext cx="2465543" cy="329706"/>
                </a:xfrm>
                <a:prstGeom prst="rect">
                  <a:avLst/>
                </a:prstGeom>
                <a:noFill/>
              </p:spPr>
              <p:txBody>
                <a:bodyPr wrap="square" rtlCol="0">
                  <a:spAutoFit/>
                </a:bodyPr>
                <a:lstStyle/>
                <a:p>
                  <a:r>
                    <a:rPr lang="en-US" sz="1400" dirty="0">
                      <a:latin typeface="Cambria Math" panose="02040503050406030204" pitchFamily="18" charset="0"/>
                      <a:ea typeface="Cambria Math" panose="02040503050406030204" pitchFamily="18" charset="0"/>
                      <a:cs typeface="Times New Roman" panose="02020603050405020304" pitchFamily="18" charset="0"/>
                    </a:rPr>
                    <a:t>S</a:t>
                  </a:r>
                  <a14:m>
                    <m:oMath xmlns:m="http://schemas.openxmlformats.org/officeDocument/2006/math">
                      <m:r>
                        <m:rPr>
                          <m:sty m:val="p"/>
                        </m:rPr>
                        <a:rPr lang="en-US" sz="14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o</m:t>
                      </m:r>
                      <m:r>
                        <a:rPr lang="en-US" sz="14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 </m:t>
                      </m:r>
                      <m:r>
                        <m:rPr>
                          <m:sty m:val="p"/>
                        </m:rPr>
                        <a:rPr lang="en-US" sz="14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the</m:t>
                      </m:r>
                      <m:r>
                        <a:rPr lang="en-US" sz="14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 </m:t>
                      </m:r>
                      <m:r>
                        <m:rPr>
                          <m:sty m:val="p"/>
                        </m:rPr>
                        <a:rPr lang="en-US" sz="14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unit</m:t>
                      </m:r>
                      <m:r>
                        <a:rPr lang="en-US" sz="14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 </m:t>
                      </m:r>
                      <m:r>
                        <m:rPr>
                          <m:sty m:val="p"/>
                        </m:rPr>
                        <a:rPr lang="en-US" sz="14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fraction</m:t>
                      </m:r>
                      <m:r>
                        <a:rPr lang="en-US" sz="14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 </m:t>
                      </m:r>
                      <m:r>
                        <m:rPr>
                          <m:sty m:val="p"/>
                        </m:rPr>
                        <a:rPr lang="en-US" sz="14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is</m:t>
                      </m:r>
                      <m:r>
                        <a:rPr lang="en-US" sz="14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 </m:t>
                      </m:r>
                      <m:box>
                        <m:boxPr>
                          <m:ctrlPr>
                            <a:rPr lang="en-US" sz="1400" i="1" ker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ctrlPr>
                        </m:boxPr>
                        <m:e>
                          <m:argPr>
                            <m:argSz m:val="-1"/>
                          </m:argPr>
                          <m:f>
                            <m:fPr>
                              <m:ctrlPr>
                                <a:rPr lang="en-US" sz="1400" i="1" ker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ctrlPr>
                            </m:fPr>
                            <m:num>
                              <m:r>
                                <a:rPr lang="en-US" sz="1400" b="0" i="1"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1</m:t>
                              </m:r>
                            </m:num>
                            <m:den>
                              <m:r>
                                <a:rPr lang="en-US" sz="1400" b="0" i="1"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3</m:t>
                              </m:r>
                            </m:den>
                          </m:f>
                        </m:e>
                      </m:box>
                    </m:oMath>
                  </a14:m>
                  <a:r>
                    <a:rPr lang="en-US" sz="1400" dirty="0">
                      <a:latin typeface="Cambria Math" panose="02040503050406030204" pitchFamily="18" charset="0"/>
                      <a:ea typeface="Cambria Math" panose="02040503050406030204" pitchFamily="18" charset="0"/>
                      <a:cs typeface="Times New Roman" panose="02020603050405020304" pitchFamily="18" charset="0"/>
                    </a:rPr>
                    <a:t>.</a:t>
                  </a:r>
                </a:p>
              </p:txBody>
            </p:sp>
          </mc:Choice>
          <mc:Fallback xmlns="">
            <p:sp>
              <p:nvSpPr>
                <p:cNvPr id="53" name="TextBox 52">
                  <a:extLst>
                    <a:ext uri="{FF2B5EF4-FFF2-40B4-BE49-F238E27FC236}">
                      <a16:creationId xmlns:a16="http://schemas.microsoft.com/office/drawing/2014/main" id="{4C1B88EB-8AAD-8D4A-B456-D1F09F91525E}"/>
                    </a:ext>
                  </a:extLst>
                </p:cNvPr>
                <p:cNvSpPr txBox="1">
                  <a:spLocks noRot="1" noChangeAspect="1" noMove="1" noResize="1" noEditPoints="1" noAdjustHandles="1" noChangeArrowheads="1" noChangeShapeType="1" noTextEdit="1"/>
                </p:cNvSpPr>
                <p:nvPr/>
              </p:nvSpPr>
              <p:spPr>
                <a:xfrm>
                  <a:off x="781389" y="4695826"/>
                  <a:ext cx="2465543" cy="329706"/>
                </a:xfrm>
                <a:prstGeom prst="rect">
                  <a:avLst/>
                </a:prstGeom>
                <a:blipFill>
                  <a:blip r:embed="rId3"/>
                  <a:stretch>
                    <a:fillRect l="-513" t="-3704" b="-1111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4" name="TextBox 53">
                  <a:extLst>
                    <a:ext uri="{FF2B5EF4-FFF2-40B4-BE49-F238E27FC236}">
                      <a16:creationId xmlns:a16="http://schemas.microsoft.com/office/drawing/2014/main" id="{5F79E7FF-7566-A64D-BC56-85D60EF24EA8}"/>
                    </a:ext>
                  </a:extLst>
                </p:cNvPr>
                <p:cNvSpPr txBox="1"/>
                <p:nvPr/>
              </p:nvSpPr>
              <p:spPr>
                <a:xfrm>
                  <a:off x="2512234" y="5097927"/>
                  <a:ext cx="809058" cy="52495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box>
                          <m:boxPr>
                            <m:ctrlPr>
                              <a:rPr lang="en-US" sz="2400" i="1"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ctrlPr>
                          </m:boxPr>
                          <m:e>
                            <m:argPr>
                              <m:argSz m:val="-1"/>
                            </m:argPr>
                            <m:f>
                              <m:fPr>
                                <m:ctrlPr>
                                  <a:rPr lang="en-US" sz="2400" i="1" ker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ctrlPr>
                              </m:fPr>
                              <m:num>
                                <m:r>
                                  <a:rPr lang="en-US" sz="2400" b="0" i="1"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1</m:t>
                                </m:r>
                              </m:num>
                              <m:den>
                                <m:r>
                                  <a:rPr lang="en-US" sz="2400" b="0" i="1"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3</m:t>
                                </m:r>
                              </m:den>
                            </m:f>
                          </m:e>
                        </m:box>
                      </m:oMath>
                    </m:oMathPara>
                  </a14:m>
                  <a:endParaRPr lang="en-US" sz="2400" dirty="0">
                    <a:latin typeface="Cambria Math" panose="02040503050406030204" pitchFamily="18" charset="0"/>
                    <a:ea typeface="Cambria Math" panose="02040503050406030204" pitchFamily="18" charset="0"/>
                    <a:cs typeface="Times New Roman" panose="02020603050405020304" pitchFamily="18" charset="0"/>
                  </a:endParaRPr>
                </a:p>
              </p:txBody>
            </p:sp>
          </mc:Choice>
          <mc:Fallback xmlns="">
            <p:sp>
              <p:nvSpPr>
                <p:cNvPr id="54" name="TextBox 53">
                  <a:extLst>
                    <a:ext uri="{FF2B5EF4-FFF2-40B4-BE49-F238E27FC236}">
                      <a16:creationId xmlns:a16="http://schemas.microsoft.com/office/drawing/2014/main" id="{5F79E7FF-7566-A64D-BC56-85D60EF24EA8}"/>
                    </a:ext>
                  </a:extLst>
                </p:cNvPr>
                <p:cNvSpPr txBox="1">
                  <a:spLocks noRot="1" noChangeAspect="1" noMove="1" noResize="1" noEditPoints="1" noAdjustHandles="1" noChangeArrowheads="1" noChangeShapeType="1" noTextEdit="1"/>
                </p:cNvSpPr>
                <p:nvPr/>
              </p:nvSpPr>
              <p:spPr>
                <a:xfrm>
                  <a:off x="2512234" y="5097927"/>
                  <a:ext cx="809058" cy="524952"/>
                </a:xfrm>
                <a:prstGeom prst="rect">
                  <a:avLst/>
                </a:prstGeom>
                <a:blipFill>
                  <a:blip r:embed="rId4"/>
                  <a:stretch>
                    <a:fillRect b="-476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5" name="TextBox 54">
                  <a:extLst>
                    <a:ext uri="{FF2B5EF4-FFF2-40B4-BE49-F238E27FC236}">
                      <a16:creationId xmlns:a16="http://schemas.microsoft.com/office/drawing/2014/main" id="{ECA4FABB-83D0-784B-B966-89DAA90DE19C}"/>
                    </a:ext>
                  </a:extLst>
                </p:cNvPr>
                <p:cNvSpPr txBox="1"/>
                <p:nvPr/>
              </p:nvSpPr>
              <p:spPr>
                <a:xfrm>
                  <a:off x="781389" y="2443834"/>
                  <a:ext cx="970425" cy="307777"/>
                </a:xfrm>
                <a:prstGeom prst="rect">
                  <a:avLst/>
                </a:prstGeom>
                <a:noFill/>
              </p:spPr>
              <p:txBody>
                <a:bodyPr wrap="square" rtlCol="0">
                  <a:spAutoFit/>
                </a:bodyPr>
                <a:lstStyle/>
                <a:p>
                  <a:r>
                    <a:rPr lang="en-US" sz="1400" dirty="0">
                      <a:latin typeface="Cambria Math" panose="02040503050406030204" pitchFamily="18" charset="0"/>
                      <a:ea typeface="Cambria Math" panose="02040503050406030204" pitchFamily="18" charset="0"/>
                      <a:cs typeface="Times New Roman" panose="02020603050405020304" pitchFamily="18" charset="0"/>
                    </a:rPr>
                    <a:t>O</a:t>
                  </a:r>
                  <a14:m>
                    <m:oMath xmlns:m="http://schemas.openxmlformats.org/officeDocument/2006/math">
                      <m:r>
                        <m:rPr>
                          <m:sty m:val="p"/>
                        </m:rPr>
                        <a:rPr lang="en-US" sz="14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ne</m:t>
                      </m:r>
                      <m:r>
                        <a:rPr lang="en-US" sz="14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 </m:t>
                      </m:r>
                      <m:r>
                        <m:rPr>
                          <m:sty m:val="p"/>
                        </m:rPr>
                        <a:rPr lang="en-US" sz="14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part</m:t>
                      </m:r>
                    </m:oMath>
                  </a14:m>
                  <a:endParaRPr lang="en-US" sz="1400" dirty="0">
                    <a:latin typeface="Cambria Math" panose="02040503050406030204" pitchFamily="18" charset="0"/>
                    <a:ea typeface="Cambria Math" panose="02040503050406030204" pitchFamily="18" charset="0"/>
                    <a:cs typeface="Times New Roman" panose="02020603050405020304" pitchFamily="18" charset="0"/>
                  </a:endParaRPr>
                </a:p>
              </p:txBody>
            </p:sp>
          </mc:Choice>
          <mc:Fallback xmlns="">
            <p:sp>
              <p:nvSpPr>
                <p:cNvPr id="55" name="TextBox 54">
                  <a:extLst>
                    <a:ext uri="{FF2B5EF4-FFF2-40B4-BE49-F238E27FC236}">
                      <a16:creationId xmlns:a16="http://schemas.microsoft.com/office/drawing/2014/main" id="{ECA4FABB-83D0-784B-B966-89DAA90DE19C}"/>
                    </a:ext>
                  </a:extLst>
                </p:cNvPr>
                <p:cNvSpPr txBox="1">
                  <a:spLocks noRot="1" noChangeAspect="1" noMove="1" noResize="1" noEditPoints="1" noAdjustHandles="1" noChangeArrowheads="1" noChangeShapeType="1" noTextEdit="1"/>
                </p:cNvSpPr>
                <p:nvPr/>
              </p:nvSpPr>
              <p:spPr>
                <a:xfrm>
                  <a:off x="781389" y="2443834"/>
                  <a:ext cx="970425" cy="307777"/>
                </a:xfrm>
                <a:prstGeom prst="rect">
                  <a:avLst/>
                </a:prstGeom>
                <a:blipFill>
                  <a:blip r:embed="rId5"/>
                  <a:stretch>
                    <a:fillRect l="-1282" t="-3846" b="-19231"/>
                  </a:stretch>
                </a:blipFill>
              </p:spPr>
              <p:txBody>
                <a:bodyPr/>
                <a:lstStyle/>
                <a:p>
                  <a:r>
                    <a:rPr lang="en-US">
                      <a:noFill/>
                    </a:rPr>
                    <a:t> </a:t>
                  </a:r>
                </a:p>
              </p:txBody>
            </p:sp>
          </mc:Fallback>
        </mc:AlternateContent>
        <p:sp>
          <p:nvSpPr>
            <p:cNvPr id="57" name="TextBox 56">
              <a:extLst>
                <a:ext uri="{FF2B5EF4-FFF2-40B4-BE49-F238E27FC236}">
                  <a16:creationId xmlns:a16="http://schemas.microsoft.com/office/drawing/2014/main" id="{93DCEDA2-12FD-C44C-85E8-0D2425079877}"/>
                </a:ext>
              </a:extLst>
            </p:cNvPr>
            <p:cNvSpPr txBox="1"/>
            <p:nvPr/>
          </p:nvSpPr>
          <p:spPr>
            <a:xfrm>
              <a:off x="719595" y="1825353"/>
              <a:ext cx="4298719" cy="523220"/>
            </a:xfrm>
            <a:prstGeom prst="rect">
              <a:avLst/>
            </a:prstGeom>
            <a:noFill/>
          </p:spPr>
          <p:txBody>
            <a:bodyPr wrap="square" rtlCol="0">
              <a:spAutoFit/>
            </a:bodyPr>
            <a:lstStyle/>
            <a:p>
              <a:r>
                <a:rPr lang="en-US" sz="1400" b="1" dirty="0">
                  <a:latin typeface="Cambria Math" panose="02040503050406030204" pitchFamily="18" charset="0"/>
                  <a:ea typeface="Cambria Math" panose="02040503050406030204" pitchFamily="18" charset="0"/>
                  <a:cs typeface="Times New Roman" panose="02020603050405020304" pitchFamily="18" charset="0"/>
                </a:rPr>
                <a:t>What is the part-to-whole relationship shown with the two rods below?</a:t>
              </a:r>
            </a:p>
          </p:txBody>
        </p:sp>
        <mc:AlternateContent xmlns:mc="http://schemas.openxmlformats.org/markup-compatibility/2006" xmlns:a14="http://schemas.microsoft.com/office/drawing/2010/main">
          <mc:Choice Requires="a14">
            <p:sp>
              <p:nvSpPr>
                <p:cNvPr id="61" name="TextBox 60">
                  <a:extLst>
                    <a:ext uri="{FF2B5EF4-FFF2-40B4-BE49-F238E27FC236}">
                      <a16:creationId xmlns:a16="http://schemas.microsoft.com/office/drawing/2014/main" id="{D773E753-FC9F-AE47-AE6B-378F30C37DD7}"/>
                    </a:ext>
                  </a:extLst>
                </p:cNvPr>
                <p:cNvSpPr txBox="1"/>
                <p:nvPr/>
              </p:nvSpPr>
              <p:spPr>
                <a:xfrm>
                  <a:off x="781389" y="2880755"/>
                  <a:ext cx="1048783" cy="307777"/>
                </a:xfrm>
                <a:prstGeom prst="rect">
                  <a:avLst/>
                </a:prstGeom>
                <a:noFill/>
              </p:spPr>
              <p:txBody>
                <a:bodyPr wrap="square" rtlCol="0">
                  <a:spAutoFit/>
                </a:bodyPr>
                <a:lstStyle/>
                <a:p>
                  <a:r>
                    <a:rPr lang="en-US" sz="1400" dirty="0">
                      <a:latin typeface="Cambria Math" panose="02040503050406030204" pitchFamily="18" charset="0"/>
                      <a:ea typeface="Cambria Math" panose="02040503050406030204" pitchFamily="18" charset="0"/>
                      <a:cs typeface="Times New Roman" panose="02020603050405020304" pitchFamily="18" charset="0"/>
                    </a:rPr>
                    <a:t>T</a:t>
                  </a:r>
                  <a14:m>
                    <m:oMath xmlns:m="http://schemas.openxmlformats.org/officeDocument/2006/math">
                      <m:r>
                        <m:rPr>
                          <m:sty m:val="p"/>
                        </m:rPr>
                        <a:rPr lang="en-US" sz="1400" b="0" i="0"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he</m:t>
                      </m:r>
                    </m:oMath>
                  </a14:m>
                  <a:r>
                    <a:rPr lang="en-US" sz="1400" dirty="0">
                      <a:latin typeface="Cambria Math" panose="02040503050406030204" pitchFamily="18" charset="0"/>
                      <a:ea typeface="Cambria Math" panose="02040503050406030204" pitchFamily="18" charset="0"/>
                      <a:cs typeface="Times New Roman" panose="02020603050405020304" pitchFamily="18" charset="0"/>
                    </a:rPr>
                    <a:t> whole</a:t>
                  </a:r>
                </a:p>
              </p:txBody>
            </p:sp>
          </mc:Choice>
          <mc:Fallback xmlns="">
            <p:sp>
              <p:nvSpPr>
                <p:cNvPr id="61" name="TextBox 60">
                  <a:extLst>
                    <a:ext uri="{FF2B5EF4-FFF2-40B4-BE49-F238E27FC236}">
                      <a16:creationId xmlns:a16="http://schemas.microsoft.com/office/drawing/2014/main" id="{D773E753-FC9F-AE47-AE6B-378F30C37DD7}"/>
                    </a:ext>
                  </a:extLst>
                </p:cNvPr>
                <p:cNvSpPr txBox="1">
                  <a:spLocks noRot="1" noChangeAspect="1" noMove="1" noResize="1" noEditPoints="1" noAdjustHandles="1" noChangeArrowheads="1" noChangeShapeType="1" noTextEdit="1"/>
                </p:cNvSpPr>
                <p:nvPr/>
              </p:nvSpPr>
              <p:spPr>
                <a:xfrm>
                  <a:off x="781389" y="2880755"/>
                  <a:ext cx="1048783" cy="307777"/>
                </a:xfrm>
                <a:prstGeom prst="rect">
                  <a:avLst/>
                </a:prstGeom>
                <a:blipFill>
                  <a:blip r:embed="rId6"/>
                  <a:stretch>
                    <a:fillRect l="-1190" t="-4000" b="-20000"/>
                  </a:stretch>
                </a:blipFill>
              </p:spPr>
              <p:txBody>
                <a:bodyPr/>
                <a:lstStyle/>
                <a:p>
                  <a:r>
                    <a:rPr lang="en-US">
                      <a:noFill/>
                    </a:rPr>
                    <a:t> </a:t>
                  </a:r>
                </a:p>
              </p:txBody>
            </p:sp>
          </mc:Fallback>
        </mc:AlternateContent>
        <p:sp>
          <p:nvSpPr>
            <p:cNvPr id="62" name="TextBox 61">
              <a:extLst>
                <a:ext uri="{FF2B5EF4-FFF2-40B4-BE49-F238E27FC236}">
                  <a16:creationId xmlns:a16="http://schemas.microsoft.com/office/drawing/2014/main" id="{0F63C831-96A6-5C4D-9D66-2A1497C75DA9}"/>
                </a:ext>
              </a:extLst>
            </p:cNvPr>
            <p:cNvSpPr txBox="1"/>
            <p:nvPr/>
          </p:nvSpPr>
          <p:spPr>
            <a:xfrm>
              <a:off x="781389" y="3395339"/>
              <a:ext cx="4005334" cy="307777"/>
            </a:xfrm>
            <a:prstGeom prst="rect">
              <a:avLst/>
            </a:prstGeom>
            <a:noFill/>
          </p:spPr>
          <p:txBody>
            <a:bodyPr wrap="square" rtlCol="0">
              <a:spAutoFit/>
            </a:bodyPr>
            <a:lstStyle/>
            <a:p>
              <a:r>
                <a:rPr lang="en-US" sz="1400" dirty="0">
                  <a:latin typeface="Cambria Math" panose="02040503050406030204" pitchFamily="18" charset="0"/>
                  <a:ea typeface="Cambria Math" panose="02040503050406030204" pitchFamily="18" charset="0"/>
                  <a:cs typeface="Times New Roman" panose="02020603050405020304" pitchFamily="18" charset="0"/>
                </a:rPr>
                <a:t>Again, three parts are needed to make the whole.</a:t>
              </a:r>
            </a:p>
          </p:txBody>
        </p:sp>
        <p:sp>
          <p:nvSpPr>
            <p:cNvPr id="63" name="TextBox 62">
              <a:extLst>
                <a:ext uri="{FF2B5EF4-FFF2-40B4-BE49-F238E27FC236}">
                  <a16:creationId xmlns:a16="http://schemas.microsoft.com/office/drawing/2014/main" id="{F6E6867B-57FD-5C4B-A0F5-BA3B55E232AA}"/>
                </a:ext>
              </a:extLst>
            </p:cNvPr>
            <p:cNvSpPr txBox="1"/>
            <p:nvPr/>
          </p:nvSpPr>
          <p:spPr>
            <a:xfrm>
              <a:off x="781389" y="3826686"/>
              <a:ext cx="1134497" cy="307777"/>
            </a:xfrm>
            <a:prstGeom prst="rect">
              <a:avLst/>
            </a:prstGeom>
            <a:noFill/>
          </p:spPr>
          <p:txBody>
            <a:bodyPr wrap="square" rtlCol="0">
              <a:spAutoFit/>
            </a:bodyPr>
            <a:lstStyle/>
            <a:p>
              <a:r>
                <a:rPr lang="en-US" sz="1400" dirty="0">
                  <a:latin typeface="Cambria Math" panose="02040503050406030204" pitchFamily="18" charset="0"/>
                  <a:ea typeface="Cambria Math" panose="02040503050406030204" pitchFamily="18" charset="0"/>
                  <a:cs typeface="Times New Roman" panose="02020603050405020304" pitchFamily="18" charset="0"/>
                </a:rPr>
                <a:t>Three parts</a:t>
              </a:r>
            </a:p>
          </p:txBody>
        </p:sp>
        <p:sp>
          <p:nvSpPr>
            <p:cNvPr id="64" name="TextBox 63">
              <a:extLst>
                <a:ext uri="{FF2B5EF4-FFF2-40B4-BE49-F238E27FC236}">
                  <a16:creationId xmlns:a16="http://schemas.microsoft.com/office/drawing/2014/main" id="{7788ABE4-940B-184A-86D1-5CAFD781B1F3}"/>
                </a:ext>
              </a:extLst>
            </p:cNvPr>
            <p:cNvSpPr txBox="1"/>
            <p:nvPr/>
          </p:nvSpPr>
          <p:spPr>
            <a:xfrm>
              <a:off x="781389" y="4249783"/>
              <a:ext cx="1134497" cy="307777"/>
            </a:xfrm>
            <a:prstGeom prst="rect">
              <a:avLst/>
            </a:prstGeom>
            <a:noFill/>
          </p:spPr>
          <p:txBody>
            <a:bodyPr wrap="square" rtlCol="0">
              <a:spAutoFit/>
            </a:bodyPr>
            <a:lstStyle/>
            <a:p>
              <a:r>
                <a:rPr lang="en-US" sz="1400" dirty="0">
                  <a:latin typeface="Cambria Math" panose="02040503050406030204" pitchFamily="18" charset="0"/>
                  <a:ea typeface="Cambria Math" panose="02040503050406030204" pitchFamily="18" charset="0"/>
                  <a:cs typeface="Times New Roman" panose="02020603050405020304" pitchFamily="18" charset="0"/>
                </a:rPr>
                <a:t>The whole</a:t>
              </a:r>
            </a:p>
          </p:txBody>
        </p:sp>
        <p:sp>
          <p:nvSpPr>
            <p:cNvPr id="37" name="Rectangle 36">
              <a:extLst>
                <a:ext uri="{FF2B5EF4-FFF2-40B4-BE49-F238E27FC236}">
                  <a16:creationId xmlns:a16="http://schemas.microsoft.com/office/drawing/2014/main" id="{79C9A1ED-CD3D-9346-B7AF-20F5BEDB47D7}"/>
                </a:ext>
              </a:extLst>
            </p:cNvPr>
            <p:cNvSpPr/>
            <p:nvPr/>
          </p:nvSpPr>
          <p:spPr>
            <a:xfrm>
              <a:off x="1951372" y="3829941"/>
              <a:ext cx="966559" cy="30520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5" name="Rectangle 64">
              <a:extLst>
                <a:ext uri="{FF2B5EF4-FFF2-40B4-BE49-F238E27FC236}">
                  <a16:creationId xmlns:a16="http://schemas.microsoft.com/office/drawing/2014/main" id="{DDF9233C-23B0-A94E-8F02-8BF1C2ECA1C9}"/>
                </a:ext>
              </a:extLst>
            </p:cNvPr>
            <p:cNvSpPr/>
            <p:nvPr/>
          </p:nvSpPr>
          <p:spPr>
            <a:xfrm>
              <a:off x="2917931" y="3829941"/>
              <a:ext cx="966559" cy="30520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6" name="Rectangle 65">
              <a:extLst>
                <a:ext uri="{FF2B5EF4-FFF2-40B4-BE49-F238E27FC236}">
                  <a16:creationId xmlns:a16="http://schemas.microsoft.com/office/drawing/2014/main" id="{D8286F0D-F436-6742-A903-C26E21B330D7}"/>
                </a:ext>
              </a:extLst>
            </p:cNvPr>
            <p:cNvSpPr/>
            <p:nvPr/>
          </p:nvSpPr>
          <p:spPr>
            <a:xfrm>
              <a:off x="3866699" y="3829941"/>
              <a:ext cx="966559" cy="30520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7" name="Rectangle 66">
              <a:extLst>
                <a:ext uri="{FF2B5EF4-FFF2-40B4-BE49-F238E27FC236}">
                  <a16:creationId xmlns:a16="http://schemas.microsoft.com/office/drawing/2014/main" id="{4A99136B-3ADA-514F-82BC-99D65B311A08}"/>
                </a:ext>
              </a:extLst>
            </p:cNvPr>
            <p:cNvSpPr/>
            <p:nvPr/>
          </p:nvSpPr>
          <p:spPr>
            <a:xfrm>
              <a:off x="1951371" y="4260350"/>
              <a:ext cx="2881887" cy="305206"/>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8" name="Rectangle 67">
              <a:extLst>
                <a:ext uri="{FF2B5EF4-FFF2-40B4-BE49-F238E27FC236}">
                  <a16:creationId xmlns:a16="http://schemas.microsoft.com/office/drawing/2014/main" id="{BFBEAE46-9396-A942-9E90-D45A843B8FB5}"/>
                </a:ext>
              </a:extLst>
            </p:cNvPr>
            <p:cNvSpPr/>
            <p:nvPr/>
          </p:nvSpPr>
          <p:spPr>
            <a:xfrm>
              <a:off x="1958743" y="2451110"/>
              <a:ext cx="966559" cy="30520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1" name="Rectangle 70">
              <a:extLst>
                <a:ext uri="{FF2B5EF4-FFF2-40B4-BE49-F238E27FC236}">
                  <a16:creationId xmlns:a16="http://schemas.microsoft.com/office/drawing/2014/main" id="{06B9800B-35E9-4845-9FF2-5B982C6EE6E7}"/>
                </a:ext>
              </a:extLst>
            </p:cNvPr>
            <p:cNvSpPr/>
            <p:nvPr/>
          </p:nvSpPr>
          <p:spPr>
            <a:xfrm>
              <a:off x="1958742" y="2881519"/>
              <a:ext cx="2881887" cy="305206"/>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2" name="TextBox 71">
              <a:extLst>
                <a:ext uri="{FF2B5EF4-FFF2-40B4-BE49-F238E27FC236}">
                  <a16:creationId xmlns:a16="http://schemas.microsoft.com/office/drawing/2014/main" id="{F938DD4B-74EA-104B-9EE8-8FFB169940A6}"/>
                </a:ext>
              </a:extLst>
            </p:cNvPr>
            <p:cNvSpPr txBox="1"/>
            <p:nvPr/>
          </p:nvSpPr>
          <p:spPr>
            <a:xfrm>
              <a:off x="1391527" y="5100822"/>
              <a:ext cx="1134497" cy="276999"/>
            </a:xfrm>
            <a:prstGeom prst="rect">
              <a:avLst/>
            </a:prstGeom>
            <a:noFill/>
          </p:spPr>
          <p:txBody>
            <a:bodyPr wrap="square" rtlCol="0">
              <a:spAutoFit/>
            </a:bodyPr>
            <a:lstStyle/>
            <a:p>
              <a:pPr algn="ctr"/>
              <a:r>
                <a:rPr lang="en-US" sz="1200" dirty="0">
                  <a:latin typeface="Cambria Math" panose="02040503050406030204" pitchFamily="18" charset="0"/>
                  <a:ea typeface="Cambria Math" panose="02040503050406030204" pitchFamily="18" charset="0"/>
                  <a:cs typeface="Times New Roman" panose="02020603050405020304" pitchFamily="18" charset="0"/>
                </a:rPr>
                <a:t>Numerator</a:t>
              </a:r>
            </a:p>
          </p:txBody>
        </p:sp>
        <p:sp>
          <p:nvSpPr>
            <p:cNvPr id="73" name="TextBox 72">
              <a:extLst>
                <a:ext uri="{FF2B5EF4-FFF2-40B4-BE49-F238E27FC236}">
                  <a16:creationId xmlns:a16="http://schemas.microsoft.com/office/drawing/2014/main" id="{0CBE7789-CA60-3441-9491-57035242BCFC}"/>
                </a:ext>
              </a:extLst>
            </p:cNvPr>
            <p:cNvSpPr txBox="1"/>
            <p:nvPr/>
          </p:nvSpPr>
          <p:spPr>
            <a:xfrm>
              <a:off x="1391527" y="5373436"/>
              <a:ext cx="1097557" cy="276999"/>
            </a:xfrm>
            <a:prstGeom prst="rect">
              <a:avLst/>
            </a:prstGeom>
            <a:noFill/>
          </p:spPr>
          <p:txBody>
            <a:bodyPr wrap="square" rtlCol="0">
              <a:spAutoFit/>
            </a:bodyPr>
            <a:lstStyle/>
            <a:p>
              <a:pPr algn="ctr"/>
              <a:r>
                <a:rPr lang="en-US" sz="1200" dirty="0">
                  <a:latin typeface="Cambria Math" panose="02040503050406030204" pitchFamily="18" charset="0"/>
                  <a:ea typeface="Cambria Math" panose="02040503050406030204" pitchFamily="18" charset="0"/>
                  <a:cs typeface="Times New Roman" panose="02020603050405020304" pitchFamily="18" charset="0"/>
                </a:rPr>
                <a:t>Denominator</a:t>
              </a:r>
            </a:p>
          </p:txBody>
        </p:sp>
        <p:sp>
          <p:nvSpPr>
            <p:cNvPr id="74" name="TextBox 73">
              <a:extLst>
                <a:ext uri="{FF2B5EF4-FFF2-40B4-BE49-F238E27FC236}">
                  <a16:creationId xmlns:a16="http://schemas.microsoft.com/office/drawing/2014/main" id="{1812DA32-4FB5-9349-9CB6-854547D8BAAE}"/>
                </a:ext>
              </a:extLst>
            </p:cNvPr>
            <p:cNvSpPr txBox="1"/>
            <p:nvPr/>
          </p:nvSpPr>
          <p:spPr>
            <a:xfrm>
              <a:off x="3211512" y="5112382"/>
              <a:ext cx="1134497" cy="276999"/>
            </a:xfrm>
            <a:prstGeom prst="rect">
              <a:avLst/>
            </a:prstGeom>
            <a:noFill/>
          </p:spPr>
          <p:txBody>
            <a:bodyPr wrap="square" rtlCol="0">
              <a:spAutoFit/>
            </a:bodyPr>
            <a:lstStyle/>
            <a:p>
              <a:pPr algn="ctr"/>
              <a:r>
                <a:rPr lang="en-US" sz="1200" dirty="0">
                  <a:latin typeface="Cambria Math" panose="02040503050406030204" pitchFamily="18" charset="0"/>
                  <a:ea typeface="Cambria Math" panose="02040503050406030204" pitchFamily="18" charset="0"/>
                  <a:cs typeface="Times New Roman" panose="02020603050405020304" pitchFamily="18" charset="0"/>
                </a:rPr>
                <a:t>Part</a:t>
              </a:r>
            </a:p>
          </p:txBody>
        </p:sp>
        <p:sp>
          <p:nvSpPr>
            <p:cNvPr id="75" name="TextBox 74">
              <a:extLst>
                <a:ext uri="{FF2B5EF4-FFF2-40B4-BE49-F238E27FC236}">
                  <a16:creationId xmlns:a16="http://schemas.microsoft.com/office/drawing/2014/main" id="{96DFD82A-F85D-9040-822B-402FFC1C4E22}"/>
                </a:ext>
              </a:extLst>
            </p:cNvPr>
            <p:cNvSpPr txBox="1"/>
            <p:nvPr/>
          </p:nvSpPr>
          <p:spPr>
            <a:xfrm>
              <a:off x="3211512" y="5384996"/>
              <a:ext cx="1134497" cy="276999"/>
            </a:xfrm>
            <a:prstGeom prst="rect">
              <a:avLst/>
            </a:prstGeom>
            <a:noFill/>
          </p:spPr>
          <p:txBody>
            <a:bodyPr wrap="square" rtlCol="0">
              <a:spAutoFit/>
            </a:bodyPr>
            <a:lstStyle/>
            <a:p>
              <a:pPr algn="ctr"/>
              <a:r>
                <a:rPr lang="en-US" sz="1200" dirty="0">
                  <a:latin typeface="Cambria Math" panose="02040503050406030204" pitchFamily="18" charset="0"/>
                  <a:ea typeface="Cambria Math" panose="02040503050406030204" pitchFamily="18" charset="0"/>
                  <a:cs typeface="Times New Roman" panose="02020603050405020304" pitchFamily="18" charset="0"/>
                </a:rPr>
                <a:t>Whole</a:t>
              </a:r>
            </a:p>
          </p:txBody>
        </p:sp>
        <p:cxnSp>
          <p:nvCxnSpPr>
            <p:cNvPr id="76" name="Straight Arrow Connector 75">
              <a:extLst>
                <a:ext uri="{FF2B5EF4-FFF2-40B4-BE49-F238E27FC236}">
                  <a16:creationId xmlns:a16="http://schemas.microsoft.com/office/drawing/2014/main" id="{3F44B951-131D-9B46-A36A-7B36885D5EBC}"/>
                </a:ext>
              </a:extLst>
            </p:cNvPr>
            <p:cNvCxnSpPr>
              <a:cxnSpLocks/>
            </p:cNvCxnSpPr>
            <p:nvPr/>
          </p:nvCxnSpPr>
          <p:spPr>
            <a:xfrm flipH="1">
              <a:off x="3004457" y="5244013"/>
              <a:ext cx="576943" cy="0"/>
            </a:xfrm>
            <a:prstGeom prst="straightConnector1">
              <a:avLst/>
            </a:prstGeom>
            <a:ln w="127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45C3066E-D3A5-3340-8D24-8442638FC9D6}"/>
                </a:ext>
              </a:extLst>
            </p:cNvPr>
            <p:cNvCxnSpPr>
              <a:cxnSpLocks/>
            </p:cNvCxnSpPr>
            <p:nvPr/>
          </p:nvCxnSpPr>
          <p:spPr>
            <a:xfrm>
              <a:off x="2385343" y="5244013"/>
              <a:ext cx="390514" cy="0"/>
            </a:xfrm>
            <a:prstGeom prst="straightConnector1">
              <a:avLst/>
            </a:prstGeom>
            <a:ln w="127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80" name="Straight Arrow Connector 79">
              <a:extLst>
                <a:ext uri="{FF2B5EF4-FFF2-40B4-BE49-F238E27FC236}">
                  <a16:creationId xmlns:a16="http://schemas.microsoft.com/office/drawing/2014/main" id="{052EF336-FFB4-3243-995C-B0CD1583C326}"/>
                </a:ext>
              </a:extLst>
            </p:cNvPr>
            <p:cNvCxnSpPr>
              <a:cxnSpLocks/>
            </p:cNvCxnSpPr>
            <p:nvPr/>
          </p:nvCxnSpPr>
          <p:spPr>
            <a:xfrm flipV="1">
              <a:off x="2404958" y="5505269"/>
              <a:ext cx="360757" cy="6666"/>
            </a:xfrm>
            <a:prstGeom prst="straightConnector1">
              <a:avLst/>
            </a:prstGeom>
            <a:ln w="127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82" name="Straight Arrow Connector 81">
              <a:extLst>
                <a:ext uri="{FF2B5EF4-FFF2-40B4-BE49-F238E27FC236}">
                  <a16:creationId xmlns:a16="http://schemas.microsoft.com/office/drawing/2014/main" id="{C8EDF54E-94A0-6546-A1F4-6199478B9E0A}"/>
                </a:ext>
              </a:extLst>
            </p:cNvPr>
            <p:cNvCxnSpPr>
              <a:cxnSpLocks/>
            </p:cNvCxnSpPr>
            <p:nvPr/>
          </p:nvCxnSpPr>
          <p:spPr>
            <a:xfrm flipH="1" flipV="1">
              <a:off x="3009670" y="5505270"/>
              <a:ext cx="484644" cy="6666"/>
            </a:xfrm>
            <a:prstGeom prst="straightConnector1">
              <a:avLst/>
            </a:prstGeom>
            <a:ln w="12700">
              <a:solidFill>
                <a:srgbClr val="00B0F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58207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F749D-60E2-BA47-BA43-FBA98BFCD313}"/>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0165E09E-757E-214D-9E09-61EB32BF8743}"/>
              </a:ext>
            </a:extLst>
          </p:cNvPr>
          <p:cNvSpPr>
            <a:spLocks noGrp="1"/>
          </p:cNvSpPr>
          <p:nvPr>
            <p:ph idx="1"/>
          </p:nvPr>
        </p:nvSpPr>
        <p:spPr>
          <a:xfrm>
            <a:off x="1002889" y="1553498"/>
            <a:ext cx="10035991" cy="4522282"/>
          </a:xfrm>
        </p:spPr>
        <p:txBody>
          <a:bodyPr>
            <a:normAutofit fontScale="85000" lnSpcReduction="20000"/>
          </a:bodyPr>
          <a:lstStyle/>
          <a:p>
            <a:r>
              <a:rPr lang="en-US" sz="2100" dirty="0">
                <a:latin typeface="Century Gothic" panose="020B0502020202020204" pitchFamily="34" charset="0"/>
              </a:rPr>
              <a:t>Barbara J. Dougherty, Sarah B. Bush, &amp; Karen S. Karp. (2017). Circumventing High School Rules That Expire. </a:t>
            </a:r>
            <a:r>
              <a:rPr lang="en-US" sz="2100" i="1" dirty="0">
                <a:latin typeface="Century Gothic" panose="020B0502020202020204" pitchFamily="34" charset="0"/>
              </a:rPr>
              <a:t>The Mathematics Teacher</a:t>
            </a:r>
            <a:r>
              <a:rPr lang="en-US" sz="2100" dirty="0">
                <a:latin typeface="Century Gothic" panose="020B0502020202020204" pitchFamily="34" charset="0"/>
              </a:rPr>
              <a:t>, </a:t>
            </a:r>
            <a:r>
              <a:rPr lang="en-US" sz="2100" i="1" dirty="0">
                <a:latin typeface="Century Gothic" panose="020B0502020202020204" pitchFamily="34" charset="0"/>
              </a:rPr>
              <a:t>111</a:t>
            </a:r>
            <a:r>
              <a:rPr lang="en-US" sz="2100" dirty="0">
                <a:latin typeface="Century Gothic" panose="020B0502020202020204" pitchFamily="34" charset="0"/>
              </a:rPr>
              <a:t>(2), 134–139. </a:t>
            </a:r>
            <a:r>
              <a:rPr lang="en-US" sz="2100" dirty="0">
                <a:latin typeface="Century Gothic" panose="020B0502020202020204" pitchFamily="34" charset="0"/>
                <a:hlinkClick r:id="rId3"/>
              </a:rPr>
              <a:t>https://doi.org/10.5951/mathteacher.111.2.0134</a:t>
            </a:r>
            <a:endParaRPr lang="en-US" sz="2100" dirty="0">
              <a:latin typeface="Century Gothic" panose="020B0502020202020204" pitchFamily="34" charset="0"/>
            </a:endParaRPr>
          </a:p>
          <a:p>
            <a:endParaRPr lang="en-US" sz="2100" dirty="0">
              <a:latin typeface="Century Gothic" panose="020B0502020202020204" pitchFamily="34" charset="0"/>
            </a:endParaRPr>
          </a:p>
          <a:p>
            <a:r>
              <a:rPr lang="en-US" sz="2100" dirty="0">
                <a:latin typeface="Century Gothic" panose="020B0502020202020204" pitchFamily="34" charset="0"/>
              </a:rPr>
              <a:t>Hughes, E.M., Powell, S.R., &amp; Stevens, E.A. (2016). Supporting Clear and Concise Mathematics Language. </a:t>
            </a:r>
            <a:r>
              <a:rPr lang="en-US" sz="2100" i="1" dirty="0">
                <a:latin typeface="Century Gothic" panose="020B0502020202020204" pitchFamily="34" charset="0"/>
              </a:rPr>
              <a:t>TEACHING Exceptional Children</a:t>
            </a:r>
            <a:r>
              <a:rPr lang="en-US" sz="2100" dirty="0">
                <a:latin typeface="Century Gothic" panose="020B0502020202020204" pitchFamily="34" charset="0"/>
              </a:rPr>
              <a:t>, 49, 17 - 7.</a:t>
            </a:r>
          </a:p>
          <a:p>
            <a:endParaRPr lang="en-US" sz="2100" dirty="0">
              <a:latin typeface="Century Gothic" panose="020B0502020202020204" pitchFamily="34" charset="0"/>
            </a:endParaRPr>
          </a:p>
          <a:p>
            <a:r>
              <a:rPr lang="en-US" sz="2100" dirty="0">
                <a:latin typeface="Century Gothic" panose="020B0502020202020204" pitchFamily="34" charset="0"/>
              </a:rPr>
              <a:t>Karen S. Karp, Sarah B. Bush, &amp; Barbara J. Dougherty. (2015). 12 Math Rules That Expire in the Middle Grades. </a:t>
            </a:r>
            <a:r>
              <a:rPr lang="en-US" sz="2100" i="1" dirty="0">
                <a:latin typeface="Century Gothic" panose="020B0502020202020204" pitchFamily="34" charset="0"/>
              </a:rPr>
              <a:t>Mathematics Teaching in the Middle School</a:t>
            </a:r>
            <a:r>
              <a:rPr lang="en-US" sz="2100" dirty="0">
                <a:latin typeface="Century Gothic" panose="020B0502020202020204" pitchFamily="34" charset="0"/>
              </a:rPr>
              <a:t>, </a:t>
            </a:r>
            <a:r>
              <a:rPr lang="en-US" sz="2100" i="1" dirty="0">
                <a:latin typeface="Century Gothic" panose="020B0502020202020204" pitchFamily="34" charset="0"/>
              </a:rPr>
              <a:t>21</a:t>
            </a:r>
            <a:r>
              <a:rPr lang="en-US" sz="2100" dirty="0">
                <a:latin typeface="Century Gothic" panose="020B0502020202020204" pitchFamily="34" charset="0"/>
              </a:rPr>
              <a:t>(4), 208–215. </a:t>
            </a:r>
            <a:r>
              <a:rPr lang="en-US" sz="2100" dirty="0">
                <a:latin typeface="Century Gothic" panose="020B0502020202020204" pitchFamily="34" charset="0"/>
                <a:hlinkClick r:id="rId4"/>
              </a:rPr>
              <a:t>https://doi.org/10.5951/mathteacmiddscho.21.4.0208</a:t>
            </a:r>
            <a:endParaRPr lang="en-US" sz="2100" dirty="0">
              <a:latin typeface="Century Gothic" panose="020B0502020202020204" pitchFamily="34" charset="0"/>
            </a:endParaRPr>
          </a:p>
          <a:p>
            <a:endParaRPr lang="en-US" sz="2100" dirty="0">
              <a:latin typeface="Century Gothic" panose="020B0502020202020204" pitchFamily="34" charset="0"/>
            </a:endParaRPr>
          </a:p>
          <a:p>
            <a:r>
              <a:rPr lang="en-US" sz="2100" dirty="0">
                <a:latin typeface="Century Gothic" panose="020B0502020202020204" pitchFamily="34" charset="0"/>
              </a:rPr>
              <a:t>Karp, K. S., Bush, S. B., &amp; Dougherty, B. J. (2014). 13 Rules That Expire, </a:t>
            </a:r>
            <a:r>
              <a:rPr lang="en-US" sz="2100" i="1" dirty="0">
                <a:latin typeface="Century Gothic" panose="020B0502020202020204" pitchFamily="34" charset="0"/>
              </a:rPr>
              <a:t>Teaching Children Mathematics TCM</a:t>
            </a:r>
            <a:r>
              <a:rPr lang="en-US" sz="2100" dirty="0">
                <a:latin typeface="Century Gothic" panose="020B0502020202020204" pitchFamily="34" charset="0"/>
              </a:rPr>
              <a:t>, </a:t>
            </a:r>
            <a:r>
              <a:rPr lang="en-US" sz="2100" i="1" dirty="0">
                <a:latin typeface="Century Gothic" panose="020B0502020202020204" pitchFamily="34" charset="0"/>
              </a:rPr>
              <a:t>21</a:t>
            </a:r>
            <a:r>
              <a:rPr lang="en-US" sz="2100" dirty="0">
                <a:latin typeface="Century Gothic" panose="020B0502020202020204" pitchFamily="34" charset="0"/>
              </a:rPr>
              <a:t>(1), 18-25. Retrieved Jan 5, 2022, from </a:t>
            </a:r>
            <a:r>
              <a:rPr lang="en-US" sz="2100" dirty="0">
                <a:latin typeface="Century Gothic" panose="020B0502020202020204" pitchFamily="34" charset="0"/>
                <a:hlinkClick r:id="rId5"/>
              </a:rPr>
              <a:t>https://pubs.nctm.org/view/journals/tcm/21/1/article-p18.xml</a:t>
            </a:r>
            <a:endParaRPr lang="en-US" sz="2100" dirty="0">
              <a:latin typeface="Century Gothic" panose="020B0502020202020204" pitchFamily="34" charset="0"/>
            </a:endParaRPr>
          </a:p>
          <a:p>
            <a:endParaRPr lang="en-US" sz="2100" dirty="0">
              <a:latin typeface="Century Gothic" panose="020B0502020202020204" pitchFamily="34" charset="0"/>
            </a:endParaRPr>
          </a:p>
          <a:p>
            <a:r>
              <a:rPr lang="en-US" sz="2100" dirty="0">
                <a:latin typeface="Century Gothic" panose="020B0502020202020204" pitchFamily="34" charset="0"/>
              </a:rPr>
              <a:t>Woodward, J., &amp; Stroh, M. (2015). </a:t>
            </a:r>
            <a:r>
              <a:rPr lang="en-US" sz="2100" dirty="0" err="1">
                <a:latin typeface="Century Gothic" panose="020B0502020202020204" pitchFamily="34" charset="0"/>
              </a:rPr>
              <a:t>TransMath</a:t>
            </a:r>
            <a:r>
              <a:rPr lang="en-US" sz="2100" dirty="0">
                <a:latin typeface="Century Gothic" panose="020B0502020202020204" pitchFamily="34" charset="0"/>
              </a:rPr>
              <a:t>: Fluency with rational numbers (3rd ed.). Dallas, TX: </a:t>
            </a:r>
            <a:r>
              <a:rPr lang="en-US" sz="2100" i="1" dirty="0">
                <a:latin typeface="Century Gothic" panose="020B0502020202020204" pitchFamily="34" charset="0"/>
              </a:rPr>
              <a:t>Voyager </a:t>
            </a:r>
            <a:r>
              <a:rPr lang="en-US" sz="2100" i="1" dirty="0" err="1">
                <a:latin typeface="Century Gothic" panose="020B0502020202020204" pitchFamily="34" charset="0"/>
              </a:rPr>
              <a:t>Sopris</a:t>
            </a:r>
            <a:r>
              <a:rPr lang="en-US" sz="2100" i="1" dirty="0">
                <a:latin typeface="Century Gothic" panose="020B0502020202020204" pitchFamily="34" charset="0"/>
              </a:rPr>
              <a:t> Learning</a:t>
            </a:r>
            <a:r>
              <a:rPr lang="en-US" sz="2100" dirty="0">
                <a:latin typeface="Century Gothic" panose="020B0502020202020204" pitchFamily="34" charset="0"/>
              </a:rPr>
              <a:t>. </a:t>
            </a:r>
          </a:p>
          <a:p>
            <a:endParaRPr lang="en-US" sz="2000" dirty="0">
              <a:latin typeface="Century Gothic" panose="020B0502020202020204" pitchFamily="34" charset="0"/>
            </a:endParaRPr>
          </a:p>
        </p:txBody>
      </p:sp>
      <p:sp>
        <p:nvSpPr>
          <p:cNvPr id="4" name="Slide Number Placeholder 3">
            <a:extLst>
              <a:ext uri="{FF2B5EF4-FFF2-40B4-BE49-F238E27FC236}">
                <a16:creationId xmlns:a16="http://schemas.microsoft.com/office/drawing/2014/main" id="{5B5438FF-141C-A04B-A459-62091801507B}"/>
              </a:ext>
            </a:extLst>
          </p:cNvPr>
          <p:cNvSpPr>
            <a:spLocks noGrp="1"/>
          </p:cNvSpPr>
          <p:nvPr>
            <p:ph type="sldNum" sz="quarter" idx="12"/>
          </p:nvPr>
        </p:nvSpPr>
        <p:spPr/>
        <p:txBody>
          <a:bodyPr/>
          <a:lstStyle/>
          <a:p>
            <a:fld id="{C2926BDF-0A3D-4892-9CBE-21B5FA37E613}" type="slidenum">
              <a:rPr lang="en-US" smtClean="0"/>
              <a:t>12</a:t>
            </a:fld>
            <a:endParaRPr lang="en-US"/>
          </a:p>
        </p:txBody>
      </p:sp>
    </p:spTree>
    <p:extLst>
      <p:ext uri="{BB962C8B-B14F-4D97-AF65-F5344CB8AC3E}">
        <p14:creationId xmlns:p14="http://schemas.microsoft.com/office/powerpoint/2010/main" val="2883578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9E622566-342A-1BE3-465E-BF3CD888F665}"/>
              </a:ext>
            </a:extLst>
          </p:cNvPr>
          <p:cNvSpPr txBox="1"/>
          <p:nvPr/>
        </p:nvSpPr>
        <p:spPr>
          <a:xfrm>
            <a:off x="624840" y="1936264"/>
            <a:ext cx="11430000" cy="4143861"/>
          </a:xfrm>
          <a:prstGeom prst="rect">
            <a:avLst/>
          </a:prstGeom>
        </p:spPr>
        <p:txBody>
          <a:bodyPr vert="horz" lIns="91440" tIns="45720" rIns="91440" bIns="45720" rtlCol="0">
            <a:normAutofit/>
          </a:bodyPr>
          <a:lstStyle/>
          <a:p>
            <a:pPr defTabSz="914377">
              <a:lnSpc>
                <a:spcPct val="90000"/>
              </a:lnSpc>
              <a:spcAft>
                <a:spcPts val="600"/>
              </a:spcAft>
              <a:buClr>
                <a:srgbClr val="570100"/>
              </a:buClr>
              <a:buSzPct val="80000"/>
            </a:pPr>
            <a:r>
              <a:rPr lang="en-US" sz="1700" dirty="0">
                <a:solidFill>
                  <a:srgbClr val="570100"/>
                </a:solidFill>
                <a:latin typeface="Century" panose="02040604050505020304" pitchFamily="18" charset="0"/>
                <a:cs typeface="Times New Roman" panose="02020603050405020304" pitchFamily="18" charset="0"/>
              </a:rPr>
              <a:t>The contents of this presentation were developed under a cooperative agreement with the U.S. Department of Education, Office of Special Education Programs (PR Award # H326M170003). However, those contents do not necessarily represent the policy of the Department of Education, and you should not assume endorsement by the Federal Government. Tina Diamond, Ph.D. served as the project officer. This product is in the public domain. Authorization to reproduce it in whole or in part is granted. While permission to reprint this publication is not necessary, the citation should be:</a:t>
            </a:r>
          </a:p>
          <a:p>
            <a:pPr defTabSz="914377">
              <a:lnSpc>
                <a:spcPct val="90000"/>
              </a:lnSpc>
              <a:spcAft>
                <a:spcPts val="600"/>
              </a:spcAft>
              <a:buClr>
                <a:srgbClr val="570100"/>
              </a:buClr>
              <a:buSzPct val="80000"/>
            </a:pPr>
            <a:endParaRPr lang="en-US" sz="1700" dirty="0">
              <a:solidFill>
                <a:srgbClr val="570100"/>
              </a:solidFill>
              <a:latin typeface="Century" panose="02040604050505020304" pitchFamily="18" charset="0"/>
              <a:cs typeface="Times New Roman" panose="02020603050405020304" pitchFamily="18" charset="0"/>
            </a:endParaRPr>
          </a:p>
          <a:p>
            <a:pPr defTabSz="914377">
              <a:lnSpc>
                <a:spcPct val="90000"/>
              </a:lnSpc>
              <a:spcAft>
                <a:spcPts val="600"/>
              </a:spcAft>
              <a:buClr>
                <a:srgbClr val="570100"/>
              </a:buClr>
              <a:buSzPct val="80000"/>
            </a:pPr>
            <a:r>
              <a:rPr lang="en-US" sz="1700" spc="-25" dirty="0">
                <a:solidFill>
                  <a:srgbClr val="570100"/>
                </a:solidFill>
                <a:effectLst/>
                <a:latin typeface="Century" panose="02040604050505020304" pitchFamily="18" charset="0"/>
                <a:cs typeface="Times New Roman" panose="02020603050405020304" pitchFamily="18" charset="0"/>
              </a:rPr>
              <a:t>Title of the Project. (date).  Title of the document, Location of the Project, Author(s).</a:t>
            </a:r>
          </a:p>
          <a:p>
            <a:pPr defTabSz="914377">
              <a:lnSpc>
                <a:spcPct val="90000"/>
              </a:lnSpc>
              <a:spcAft>
                <a:spcPts val="600"/>
              </a:spcAft>
              <a:buClr>
                <a:srgbClr val="570100"/>
              </a:buClr>
              <a:buSzPct val="80000"/>
            </a:pPr>
            <a:endParaRPr lang="en-US" sz="1700" dirty="0">
              <a:solidFill>
                <a:srgbClr val="570100"/>
              </a:solidFill>
              <a:latin typeface="Century" panose="02040604050505020304" pitchFamily="18" charset="0"/>
              <a:cs typeface="Times New Roman" panose="02020603050405020304" pitchFamily="18" charset="0"/>
            </a:endParaRPr>
          </a:p>
          <a:p>
            <a:pPr defTabSz="914377">
              <a:lnSpc>
                <a:spcPct val="90000"/>
              </a:lnSpc>
              <a:spcAft>
                <a:spcPts val="600"/>
              </a:spcAft>
              <a:buClr>
                <a:srgbClr val="570100"/>
              </a:buClr>
              <a:buSzPct val="80000"/>
            </a:pPr>
            <a:r>
              <a:rPr lang="en-US" sz="1700" dirty="0">
                <a:solidFill>
                  <a:srgbClr val="570100"/>
                </a:solidFill>
                <a:effectLst/>
                <a:latin typeface="Century" panose="02040604050505020304" pitchFamily="18" charset="0"/>
                <a:cs typeface="Times New Roman" panose="02020603050405020304" pitchFamily="18" charset="0"/>
              </a:rPr>
              <a:t>Furthermore, this presentation</a:t>
            </a:r>
            <a:r>
              <a:rPr lang="en-US" sz="1700" b="1" dirty="0">
                <a:solidFill>
                  <a:srgbClr val="570100"/>
                </a:solidFill>
                <a:effectLst/>
                <a:latin typeface="Century" panose="02040604050505020304" pitchFamily="18" charset="0"/>
                <a:cs typeface="Times New Roman" panose="02020603050405020304" pitchFamily="18" charset="0"/>
              </a:rPr>
              <a:t> </a:t>
            </a:r>
            <a:r>
              <a:rPr lang="en-US" sz="1700" dirty="0">
                <a:solidFill>
                  <a:srgbClr val="570100"/>
                </a:solidFill>
                <a:effectLst/>
                <a:latin typeface="Century" panose="02040604050505020304" pitchFamily="18" charset="0"/>
                <a:cs typeface="Times New Roman" panose="02020603050405020304" pitchFamily="18" charset="0"/>
              </a:rPr>
              <a:t>contains information from other public and private organizations that may be useful to the reader; these materials are merely examples of resources that may be available. Inclusion of this information does not constitute an endorsement by the U.S. Department of Education of any products or services offered or views expressed. This publication also contains hyperlinks and URLs created and maintained by outside organizations and provided for the reader's convenience. The Department is not responsible for the accuracy of this information.</a:t>
            </a:r>
          </a:p>
        </p:txBody>
      </p:sp>
      <p:sp>
        <p:nvSpPr>
          <p:cNvPr id="9" name="Slide Number Placeholder 3">
            <a:extLst>
              <a:ext uri="{FF2B5EF4-FFF2-40B4-BE49-F238E27FC236}">
                <a16:creationId xmlns:a16="http://schemas.microsoft.com/office/drawing/2014/main" id="{593B9092-1288-D864-EB1D-1023374703FA}"/>
              </a:ext>
            </a:extLst>
          </p:cNvPr>
          <p:cNvSpPr>
            <a:spLocks noGrp="1"/>
          </p:cNvSpPr>
          <p:nvPr>
            <p:ph type="sldNum" sz="quarter" idx="12"/>
          </p:nvPr>
        </p:nvSpPr>
        <p:spPr>
          <a:xfrm>
            <a:off x="9332663" y="6323752"/>
            <a:ext cx="1706217" cy="365125"/>
          </a:xfrm>
        </p:spPr>
        <p:txBody>
          <a:bodyPr vert="horz" lIns="91440" tIns="45720" rIns="91440" bIns="45720" rtlCol="0" anchor="ctr">
            <a:normAutofit/>
          </a:bodyPr>
          <a:lstStyle/>
          <a:p>
            <a:pPr>
              <a:spcAft>
                <a:spcPts val="600"/>
              </a:spcAft>
            </a:pPr>
            <a:fld id="{C2926BDF-0A3D-4892-9CBE-21B5FA37E613}" type="slidenum">
              <a:rPr lang="en-US" smtClean="0"/>
              <a:pPr>
                <a:spcAft>
                  <a:spcPts val="600"/>
                </a:spcAft>
              </a:pPr>
              <a:t>2</a:t>
            </a:fld>
            <a:endParaRPr lang="en-US"/>
          </a:p>
        </p:txBody>
      </p:sp>
      <p:pic>
        <p:nvPicPr>
          <p:cNvPr id="10" name="Picture 2" descr="Logo, company name&#10;&#10;Description automatically generated">
            <a:extLst>
              <a:ext uri="{FF2B5EF4-FFF2-40B4-BE49-F238E27FC236}">
                <a16:creationId xmlns:a16="http://schemas.microsoft.com/office/drawing/2014/main" id="{CFE92823-1BD7-6207-9454-00DB5BDEA4E7}"/>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2891790" cy="1525419"/>
          </a:xfrm>
          <a:prstGeom prst="rect">
            <a:avLst/>
          </a:prstGeom>
          <a:solidFill>
            <a:srgbClr val="FFFFFF"/>
          </a:solidFill>
        </p:spPr>
      </p:pic>
      <p:sp>
        <p:nvSpPr>
          <p:cNvPr id="11" name="Title 1">
            <a:extLst>
              <a:ext uri="{FF2B5EF4-FFF2-40B4-BE49-F238E27FC236}">
                <a16:creationId xmlns:a16="http://schemas.microsoft.com/office/drawing/2014/main" id="{EDB56070-576F-1D6B-A3B0-0EF12D62D3FD}"/>
              </a:ext>
            </a:extLst>
          </p:cNvPr>
          <p:cNvSpPr>
            <a:spLocks noGrp="1"/>
          </p:cNvSpPr>
          <p:nvPr>
            <p:ph type="title"/>
          </p:nvPr>
        </p:nvSpPr>
        <p:spPr>
          <a:xfrm>
            <a:off x="3638550" y="83820"/>
            <a:ext cx="4914900" cy="1356360"/>
          </a:xfrm>
        </p:spPr>
        <p:txBody>
          <a:bodyPr vert="horz" lIns="91440" tIns="45720" rIns="91440" bIns="45720" rtlCol="0" anchor="ctr">
            <a:normAutofit/>
          </a:bodyPr>
          <a:lstStyle/>
          <a:p>
            <a:r>
              <a:rPr lang="en-US" b="1" kern="1200" cap="small" baseline="0" dirty="0">
                <a:effectLst>
                  <a:outerShdw blurRad="50800" dist="38100" dir="2700000" algn="tl" rotWithShape="0">
                    <a:prstClr val="black">
                      <a:alpha val="40000"/>
                    </a:prstClr>
                  </a:outerShdw>
                </a:effectLst>
                <a:latin typeface="Times New Roman" panose="02020603050405020304" pitchFamily="18" charset="0"/>
                <a:ea typeface="+mj-ea"/>
                <a:cs typeface="Times New Roman" panose="02020603050405020304" pitchFamily="18" charset="0"/>
              </a:rPr>
              <a:t>Disclaimer</a:t>
            </a:r>
          </a:p>
        </p:txBody>
      </p:sp>
    </p:spTree>
    <p:extLst>
      <p:ext uri="{BB962C8B-B14F-4D97-AF65-F5344CB8AC3E}">
        <p14:creationId xmlns:p14="http://schemas.microsoft.com/office/powerpoint/2010/main" val="2678663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DBA729B-5D15-DE42-9B17-1B1DE3D83D70}"/>
              </a:ext>
            </a:extLst>
          </p:cNvPr>
          <p:cNvSpPr>
            <a:spLocks noGrp="1"/>
          </p:cNvSpPr>
          <p:nvPr>
            <p:ph type="title"/>
          </p:nvPr>
        </p:nvSpPr>
        <p:spPr/>
        <p:txBody>
          <a:bodyPr/>
          <a:lstStyle/>
          <a:p>
            <a:r>
              <a:rPr lang="en-US" dirty="0"/>
              <a:t>Correct Mathematical Language</a:t>
            </a:r>
          </a:p>
        </p:txBody>
      </p:sp>
      <p:sp>
        <p:nvSpPr>
          <p:cNvPr id="7" name="Content Placeholder 6">
            <a:extLst>
              <a:ext uri="{FF2B5EF4-FFF2-40B4-BE49-F238E27FC236}">
                <a16:creationId xmlns:a16="http://schemas.microsoft.com/office/drawing/2014/main" id="{9DB6E982-327C-1441-BB25-6EF361C80D31}"/>
              </a:ext>
            </a:extLst>
          </p:cNvPr>
          <p:cNvSpPr>
            <a:spLocks noGrp="1"/>
          </p:cNvSpPr>
          <p:nvPr>
            <p:ph idx="1"/>
          </p:nvPr>
        </p:nvSpPr>
        <p:spPr>
          <a:xfrm>
            <a:off x="1564703" y="1811215"/>
            <a:ext cx="9062594" cy="4038600"/>
          </a:xfrm>
        </p:spPr>
        <p:txBody>
          <a:bodyPr>
            <a:normAutofit fontScale="92500" lnSpcReduction="10000"/>
          </a:bodyPr>
          <a:lstStyle/>
          <a:p>
            <a:pPr marL="0" indent="0">
              <a:lnSpc>
                <a:spcPct val="100000"/>
              </a:lnSpc>
              <a:spcBef>
                <a:spcPts val="200"/>
              </a:spcBef>
              <a:spcAft>
                <a:spcPts val="400"/>
              </a:spcAft>
              <a:buNone/>
            </a:pPr>
            <a:r>
              <a:rPr lang="en-US" sz="3000" dirty="0">
                <a:solidFill>
                  <a:schemeClr val="tx1"/>
                </a:solidFill>
              </a:rPr>
              <a:t>Four articles designed to support thinking about Correct Mathematical Language</a:t>
            </a:r>
          </a:p>
          <a:p>
            <a:pPr indent="-461963">
              <a:lnSpc>
                <a:spcPct val="100000"/>
              </a:lnSpc>
              <a:spcBef>
                <a:spcPts val="200"/>
              </a:spcBef>
              <a:spcAft>
                <a:spcPts val="400"/>
              </a:spcAft>
            </a:pPr>
            <a:r>
              <a:rPr lang="en-US" sz="3000" dirty="0">
                <a:solidFill>
                  <a:schemeClr val="tx1"/>
                </a:solidFill>
              </a:rPr>
              <a:t>Supporting Clear and Concise Mathematical Language</a:t>
            </a:r>
          </a:p>
          <a:p>
            <a:pPr marL="914400" indent="-461963">
              <a:lnSpc>
                <a:spcPct val="100000"/>
              </a:lnSpc>
              <a:spcBef>
                <a:spcPts val="200"/>
              </a:spcBef>
              <a:spcAft>
                <a:spcPts val="400"/>
              </a:spcAft>
              <a:buFont typeface="Wingdings" panose="05000000000000000000" pitchFamily="2" charset="2"/>
              <a:buChar char="§"/>
            </a:pPr>
            <a:r>
              <a:rPr lang="en-US" dirty="0">
                <a:solidFill>
                  <a:schemeClr val="tx1"/>
                </a:solidFill>
              </a:rPr>
              <a:t>Instead of That, Say This</a:t>
            </a:r>
          </a:p>
          <a:p>
            <a:pPr indent="-461963">
              <a:lnSpc>
                <a:spcPct val="100000"/>
              </a:lnSpc>
              <a:spcBef>
                <a:spcPts val="200"/>
              </a:spcBef>
              <a:spcAft>
                <a:spcPts val="400"/>
              </a:spcAft>
            </a:pPr>
            <a:r>
              <a:rPr lang="en-US" sz="3000" dirty="0">
                <a:solidFill>
                  <a:schemeClr val="tx1"/>
                </a:solidFill>
              </a:rPr>
              <a:t>Rules that Expire: </a:t>
            </a:r>
            <a:r>
              <a:rPr lang="en-US" sz="3000" i="1" dirty="0">
                <a:solidFill>
                  <a:schemeClr val="tx1"/>
                </a:solidFill>
              </a:rPr>
              <a:t>set of 3 articles</a:t>
            </a:r>
            <a:endParaRPr lang="en-US" sz="3000" b="1" dirty="0">
              <a:solidFill>
                <a:schemeClr val="tx1"/>
              </a:solidFill>
            </a:endParaRPr>
          </a:p>
          <a:p>
            <a:pPr marL="914400" lvl="1" indent="-452438">
              <a:lnSpc>
                <a:spcPct val="100000"/>
              </a:lnSpc>
            </a:pPr>
            <a:r>
              <a:rPr lang="en-US" sz="2800" dirty="0">
                <a:solidFill>
                  <a:schemeClr val="tx1"/>
                </a:solidFill>
              </a:rPr>
              <a:t>Elementary</a:t>
            </a:r>
          </a:p>
          <a:p>
            <a:pPr marL="914400" lvl="1" indent="-452438">
              <a:lnSpc>
                <a:spcPct val="100000"/>
              </a:lnSpc>
            </a:pPr>
            <a:r>
              <a:rPr lang="en-US" sz="2800" dirty="0">
                <a:solidFill>
                  <a:schemeClr val="tx1"/>
                </a:solidFill>
              </a:rPr>
              <a:t>Middle </a:t>
            </a:r>
          </a:p>
          <a:p>
            <a:pPr marL="914400" lvl="1" indent="-452438">
              <a:lnSpc>
                <a:spcPct val="100000"/>
              </a:lnSpc>
            </a:pPr>
            <a:r>
              <a:rPr lang="en-US" sz="2800" dirty="0">
                <a:solidFill>
                  <a:schemeClr val="tx1"/>
                </a:solidFill>
              </a:rPr>
              <a:t>High</a:t>
            </a:r>
          </a:p>
        </p:txBody>
      </p:sp>
      <p:sp>
        <p:nvSpPr>
          <p:cNvPr id="5" name="Slide Number Placeholder 4">
            <a:extLst>
              <a:ext uri="{FF2B5EF4-FFF2-40B4-BE49-F238E27FC236}">
                <a16:creationId xmlns:a16="http://schemas.microsoft.com/office/drawing/2014/main" id="{24F15F57-01B5-F54A-88E7-98B3E1BA4360}"/>
              </a:ext>
            </a:extLst>
          </p:cNvPr>
          <p:cNvSpPr>
            <a:spLocks noGrp="1"/>
          </p:cNvSpPr>
          <p:nvPr>
            <p:ph type="sldNum" sz="quarter" idx="12"/>
          </p:nvPr>
        </p:nvSpPr>
        <p:spPr/>
        <p:txBody>
          <a:bodyPr/>
          <a:lstStyle/>
          <a:p>
            <a:fld id="{C2926BDF-0A3D-4892-9CBE-21B5FA37E613}" type="slidenum">
              <a:rPr lang="en-US" smtClean="0"/>
              <a:t>3</a:t>
            </a:fld>
            <a:endParaRPr lang="en-US"/>
          </a:p>
        </p:txBody>
      </p:sp>
    </p:spTree>
    <p:extLst>
      <p:ext uri="{BB962C8B-B14F-4D97-AF65-F5344CB8AC3E}">
        <p14:creationId xmlns:p14="http://schemas.microsoft.com/office/powerpoint/2010/main" val="3064298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2C995E-8AEA-104E-B3FF-138A244D316E}"/>
              </a:ext>
            </a:extLst>
          </p:cNvPr>
          <p:cNvSpPr>
            <a:spLocks noGrp="1"/>
          </p:cNvSpPr>
          <p:nvPr>
            <p:ph type="title"/>
          </p:nvPr>
        </p:nvSpPr>
        <p:spPr/>
        <p:txBody>
          <a:bodyPr/>
          <a:lstStyle/>
          <a:p>
            <a:r>
              <a:rPr lang="en-US" dirty="0"/>
              <a:t>Articles Activity</a:t>
            </a:r>
          </a:p>
        </p:txBody>
      </p:sp>
      <p:sp>
        <p:nvSpPr>
          <p:cNvPr id="3" name="Content Placeholder 2">
            <a:extLst>
              <a:ext uri="{FF2B5EF4-FFF2-40B4-BE49-F238E27FC236}">
                <a16:creationId xmlns:a16="http://schemas.microsoft.com/office/drawing/2014/main" id="{F729564C-1E4C-7045-AAD8-FC77D70CE84D}"/>
              </a:ext>
            </a:extLst>
          </p:cNvPr>
          <p:cNvSpPr>
            <a:spLocks noGrp="1"/>
          </p:cNvSpPr>
          <p:nvPr>
            <p:ph idx="1"/>
          </p:nvPr>
        </p:nvSpPr>
        <p:spPr>
          <a:xfrm>
            <a:off x="993129" y="1605476"/>
            <a:ext cx="10205742" cy="4038600"/>
          </a:xfrm>
        </p:spPr>
        <p:txBody>
          <a:bodyPr>
            <a:noAutofit/>
          </a:bodyPr>
          <a:lstStyle/>
          <a:p>
            <a:pPr indent="-461963">
              <a:lnSpc>
                <a:spcPct val="100000"/>
              </a:lnSpc>
              <a:spcBef>
                <a:spcPts val="200"/>
              </a:spcBef>
              <a:spcAft>
                <a:spcPts val="400"/>
              </a:spcAft>
            </a:pPr>
            <a:r>
              <a:rPr lang="en-US" sz="2500" dirty="0">
                <a:solidFill>
                  <a:schemeClr val="tx1"/>
                </a:solidFill>
              </a:rPr>
              <a:t>Supporting Clear and Concise Mathematics Language (Hughes, Powell &amp; Stevens, 2016)</a:t>
            </a:r>
          </a:p>
          <a:p>
            <a:pPr marL="914400" lvl="1" indent="-452438">
              <a:lnSpc>
                <a:spcPct val="100000"/>
              </a:lnSpc>
            </a:pPr>
            <a:r>
              <a:rPr lang="en-US" sz="2500" dirty="0">
                <a:solidFill>
                  <a:schemeClr val="tx1"/>
                </a:solidFill>
              </a:rPr>
              <a:t>Review Figures 1–5 which provide examples across domains</a:t>
            </a:r>
          </a:p>
          <a:p>
            <a:pPr marL="914400" lvl="1" indent="-452438">
              <a:lnSpc>
                <a:spcPct val="100000"/>
              </a:lnSpc>
            </a:pPr>
            <a:r>
              <a:rPr lang="en-US" sz="2500" dirty="0"/>
              <a:t>Figure 1:  Counting and Cardinality</a:t>
            </a:r>
          </a:p>
          <a:p>
            <a:pPr marL="914400" lvl="1" indent="-452438">
              <a:lnSpc>
                <a:spcPct val="100000"/>
              </a:lnSpc>
            </a:pPr>
            <a:r>
              <a:rPr lang="en-US" sz="2500" dirty="0"/>
              <a:t>Figure 2:  Numbers and Operations in Base 10</a:t>
            </a:r>
            <a:endParaRPr lang="en-US" sz="2500" dirty="0">
              <a:solidFill>
                <a:schemeClr val="tx1"/>
              </a:solidFill>
            </a:endParaRPr>
          </a:p>
          <a:p>
            <a:pPr marL="914400" lvl="1" indent="-452438">
              <a:lnSpc>
                <a:spcPct val="100000"/>
              </a:lnSpc>
            </a:pPr>
            <a:r>
              <a:rPr lang="en-US" sz="2500" dirty="0">
                <a:solidFill>
                  <a:schemeClr val="tx1"/>
                </a:solidFill>
              </a:rPr>
              <a:t>Figure 3: Numbers and Operations with Rational Numbers</a:t>
            </a:r>
          </a:p>
          <a:p>
            <a:pPr marL="914400" lvl="1" indent="-452438">
              <a:lnSpc>
                <a:spcPct val="100000"/>
              </a:lnSpc>
            </a:pPr>
            <a:r>
              <a:rPr lang="en-US" sz="2500" dirty="0">
                <a:solidFill>
                  <a:schemeClr val="tx1"/>
                </a:solidFill>
              </a:rPr>
              <a:t>Figure </a:t>
            </a:r>
            <a:r>
              <a:rPr lang="en-US" sz="2500" dirty="0"/>
              <a:t>4:  Geometry</a:t>
            </a:r>
            <a:endParaRPr lang="en-US" sz="2500" dirty="0">
              <a:solidFill>
                <a:schemeClr val="tx1"/>
              </a:solidFill>
            </a:endParaRPr>
          </a:p>
          <a:p>
            <a:pPr marL="914400" lvl="1" indent="-452438">
              <a:lnSpc>
                <a:spcPct val="100000"/>
              </a:lnSpc>
            </a:pPr>
            <a:r>
              <a:rPr lang="en-US" sz="2500" dirty="0">
                <a:solidFill>
                  <a:schemeClr val="tx1"/>
                </a:solidFill>
              </a:rPr>
              <a:t>Take a few minutes to look at the other Figures</a:t>
            </a:r>
          </a:p>
          <a:p>
            <a:pPr marL="914400" lvl="1" indent="-452438">
              <a:lnSpc>
                <a:spcPct val="100000"/>
              </a:lnSpc>
            </a:pPr>
            <a:r>
              <a:rPr lang="en-US" sz="2500" dirty="0">
                <a:solidFill>
                  <a:schemeClr val="tx1"/>
                </a:solidFill>
              </a:rPr>
              <a:t>Choose a </a:t>
            </a:r>
            <a:r>
              <a:rPr lang="en-US" sz="2500" dirty="0"/>
              <a:t>figure/domain and discuss with your partner</a:t>
            </a:r>
            <a:endParaRPr lang="en-US" sz="2500" dirty="0">
              <a:solidFill>
                <a:schemeClr val="tx1"/>
              </a:solidFill>
            </a:endParaRPr>
          </a:p>
          <a:p>
            <a:pPr marL="0" indent="0">
              <a:lnSpc>
                <a:spcPct val="100000"/>
              </a:lnSpc>
              <a:spcBef>
                <a:spcPts val="200"/>
              </a:spcBef>
              <a:spcAft>
                <a:spcPts val="400"/>
              </a:spcAft>
              <a:buNone/>
            </a:pPr>
            <a:endParaRPr lang="en-US" sz="2800" dirty="0">
              <a:solidFill>
                <a:schemeClr val="tx1"/>
              </a:solidFill>
            </a:endParaRPr>
          </a:p>
          <a:p>
            <a:pPr>
              <a:lnSpc>
                <a:spcPct val="100000"/>
              </a:lnSpc>
              <a:spcBef>
                <a:spcPts val="200"/>
              </a:spcBef>
              <a:spcAft>
                <a:spcPts val="400"/>
              </a:spcAft>
            </a:pPr>
            <a:endParaRPr lang="en-US" sz="2800" dirty="0">
              <a:solidFill>
                <a:schemeClr val="tx1"/>
              </a:solidFill>
            </a:endParaRPr>
          </a:p>
          <a:p>
            <a:pPr>
              <a:lnSpc>
                <a:spcPct val="100000"/>
              </a:lnSpc>
              <a:spcBef>
                <a:spcPts val="200"/>
              </a:spcBef>
              <a:spcAft>
                <a:spcPts val="400"/>
              </a:spcAft>
            </a:pPr>
            <a:endParaRPr lang="en-US" sz="2800" dirty="0">
              <a:solidFill>
                <a:schemeClr val="tx1"/>
              </a:solidFill>
            </a:endParaRPr>
          </a:p>
        </p:txBody>
      </p:sp>
      <p:sp>
        <p:nvSpPr>
          <p:cNvPr id="4" name="Slide Number Placeholder 3">
            <a:extLst>
              <a:ext uri="{FF2B5EF4-FFF2-40B4-BE49-F238E27FC236}">
                <a16:creationId xmlns:a16="http://schemas.microsoft.com/office/drawing/2014/main" id="{6EC83E6F-E52B-6245-8CC7-339777A263FA}"/>
              </a:ext>
            </a:extLst>
          </p:cNvPr>
          <p:cNvSpPr>
            <a:spLocks noGrp="1"/>
          </p:cNvSpPr>
          <p:nvPr>
            <p:ph type="sldNum" sz="quarter" idx="12"/>
          </p:nvPr>
        </p:nvSpPr>
        <p:spPr/>
        <p:txBody>
          <a:bodyPr/>
          <a:lstStyle/>
          <a:p>
            <a:fld id="{C2926BDF-0A3D-4892-9CBE-21B5FA37E613}" type="slidenum">
              <a:rPr lang="en-US" smtClean="0"/>
              <a:t>4</a:t>
            </a:fld>
            <a:endParaRPr lang="en-US"/>
          </a:p>
        </p:txBody>
      </p:sp>
    </p:spTree>
    <p:extLst>
      <p:ext uri="{BB962C8B-B14F-4D97-AF65-F5344CB8AC3E}">
        <p14:creationId xmlns:p14="http://schemas.microsoft.com/office/powerpoint/2010/main" val="14347767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2C995E-8AEA-104E-B3FF-138A244D316E}"/>
              </a:ext>
            </a:extLst>
          </p:cNvPr>
          <p:cNvSpPr>
            <a:spLocks noGrp="1"/>
          </p:cNvSpPr>
          <p:nvPr>
            <p:ph type="title"/>
          </p:nvPr>
        </p:nvSpPr>
        <p:spPr/>
        <p:txBody>
          <a:bodyPr/>
          <a:lstStyle/>
          <a:p>
            <a:r>
              <a:rPr lang="en-US" dirty="0"/>
              <a:t>Article Discussion</a:t>
            </a:r>
          </a:p>
        </p:txBody>
      </p:sp>
      <p:sp>
        <p:nvSpPr>
          <p:cNvPr id="3" name="Content Placeholder 2">
            <a:extLst>
              <a:ext uri="{FF2B5EF4-FFF2-40B4-BE49-F238E27FC236}">
                <a16:creationId xmlns:a16="http://schemas.microsoft.com/office/drawing/2014/main" id="{F729564C-1E4C-7045-AAD8-FC77D70CE84D}"/>
              </a:ext>
            </a:extLst>
          </p:cNvPr>
          <p:cNvSpPr>
            <a:spLocks noGrp="1"/>
          </p:cNvSpPr>
          <p:nvPr>
            <p:ph idx="1"/>
          </p:nvPr>
        </p:nvSpPr>
        <p:spPr>
          <a:xfrm>
            <a:off x="993129" y="1605476"/>
            <a:ext cx="10205742" cy="4038600"/>
          </a:xfrm>
        </p:spPr>
        <p:txBody>
          <a:bodyPr>
            <a:noAutofit/>
          </a:bodyPr>
          <a:lstStyle/>
          <a:p>
            <a:pPr marL="457200" lvl="1" indent="0">
              <a:lnSpc>
                <a:spcPct val="100000"/>
              </a:lnSpc>
              <a:spcBef>
                <a:spcPts val="200"/>
              </a:spcBef>
              <a:spcAft>
                <a:spcPts val="400"/>
              </a:spcAft>
              <a:buNone/>
            </a:pPr>
            <a:r>
              <a:rPr lang="en-US" dirty="0">
                <a:solidFill>
                  <a:schemeClr val="tx1"/>
                </a:solidFill>
              </a:rPr>
              <a:t>Rules That Expire in the Middle Grades (Karp, Bush &amp; Dougherty, 2015)</a:t>
            </a:r>
          </a:p>
          <a:p>
            <a:pPr marL="914400" lvl="1" indent="-452438">
              <a:lnSpc>
                <a:spcPct val="100000"/>
              </a:lnSpc>
            </a:pPr>
            <a:r>
              <a:rPr lang="en-US" sz="2600" dirty="0">
                <a:solidFill>
                  <a:schemeClr val="tx1"/>
                </a:solidFill>
              </a:rPr>
              <a:t>Review and discuss each numbered rule</a:t>
            </a:r>
          </a:p>
          <a:p>
            <a:pPr marL="914400" lvl="1" indent="-452438">
              <a:lnSpc>
                <a:spcPct val="100000"/>
              </a:lnSpc>
            </a:pPr>
            <a:r>
              <a:rPr lang="en-US" sz="2600" dirty="0">
                <a:solidFill>
                  <a:schemeClr val="tx1"/>
                </a:solidFill>
              </a:rPr>
              <a:t>Do you agree with all of these?</a:t>
            </a:r>
          </a:p>
          <a:p>
            <a:pPr marL="914400" lvl="1" indent="-452438">
              <a:lnSpc>
                <a:spcPct val="100000"/>
              </a:lnSpc>
            </a:pPr>
            <a:r>
              <a:rPr lang="en-US" sz="2600" dirty="0"/>
              <a:t>Large group discussion</a:t>
            </a:r>
            <a:endParaRPr lang="en-US" sz="2600" dirty="0">
              <a:solidFill>
                <a:schemeClr val="tx1"/>
              </a:solidFill>
            </a:endParaRPr>
          </a:p>
          <a:p>
            <a:pPr>
              <a:lnSpc>
                <a:spcPct val="100000"/>
              </a:lnSpc>
              <a:spcBef>
                <a:spcPts val="200"/>
              </a:spcBef>
              <a:spcAft>
                <a:spcPts val="400"/>
              </a:spcAft>
            </a:pPr>
            <a:endParaRPr lang="en-US" sz="2800" dirty="0">
              <a:solidFill>
                <a:schemeClr val="tx1"/>
              </a:solidFill>
            </a:endParaRPr>
          </a:p>
          <a:p>
            <a:pPr>
              <a:lnSpc>
                <a:spcPct val="100000"/>
              </a:lnSpc>
              <a:spcBef>
                <a:spcPts val="200"/>
              </a:spcBef>
              <a:spcAft>
                <a:spcPts val="400"/>
              </a:spcAft>
            </a:pPr>
            <a:endParaRPr lang="en-US" sz="2800" dirty="0">
              <a:solidFill>
                <a:schemeClr val="tx1"/>
              </a:solidFill>
            </a:endParaRPr>
          </a:p>
          <a:p>
            <a:pPr>
              <a:lnSpc>
                <a:spcPct val="100000"/>
              </a:lnSpc>
              <a:spcBef>
                <a:spcPts val="200"/>
              </a:spcBef>
              <a:spcAft>
                <a:spcPts val="400"/>
              </a:spcAft>
            </a:pPr>
            <a:endParaRPr lang="en-US" sz="2800" dirty="0">
              <a:solidFill>
                <a:schemeClr val="tx1"/>
              </a:solidFill>
            </a:endParaRPr>
          </a:p>
        </p:txBody>
      </p:sp>
      <p:sp>
        <p:nvSpPr>
          <p:cNvPr id="4" name="Slide Number Placeholder 3">
            <a:extLst>
              <a:ext uri="{FF2B5EF4-FFF2-40B4-BE49-F238E27FC236}">
                <a16:creationId xmlns:a16="http://schemas.microsoft.com/office/drawing/2014/main" id="{6EC83E6F-E52B-6245-8CC7-339777A263FA}"/>
              </a:ext>
            </a:extLst>
          </p:cNvPr>
          <p:cNvSpPr>
            <a:spLocks noGrp="1"/>
          </p:cNvSpPr>
          <p:nvPr>
            <p:ph type="sldNum" sz="quarter" idx="12"/>
          </p:nvPr>
        </p:nvSpPr>
        <p:spPr/>
        <p:txBody>
          <a:bodyPr/>
          <a:lstStyle/>
          <a:p>
            <a:fld id="{C2926BDF-0A3D-4892-9CBE-21B5FA37E613}" type="slidenum">
              <a:rPr lang="en-US" smtClean="0"/>
              <a:t>5</a:t>
            </a:fld>
            <a:endParaRPr lang="en-US"/>
          </a:p>
        </p:txBody>
      </p:sp>
    </p:spTree>
    <p:extLst>
      <p:ext uri="{BB962C8B-B14F-4D97-AF65-F5344CB8AC3E}">
        <p14:creationId xmlns:p14="http://schemas.microsoft.com/office/powerpoint/2010/main" val="41693976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86F36-E3C3-D548-9300-84D3D1672B88}"/>
              </a:ext>
            </a:extLst>
          </p:cNvPr>
          <p:cNvSpPr>
            <a:spLocks noGrp="1"/>
          </p:cNvSpPr>
          <p:nvPr>
            <p:ph type="title"/>
          </p:nvPr>
        </p:nvSpPr>
        <p:spPr/>
        <p:txBody>
          <a:bodyPr/>
          <a:lstStyle/>
          <a:p>
            <a:r>
              <a:rPr lang="en-US"/>
              <a:t>Correct </a:t>
            </a:r>
            <a:r>
              <a:rPr lang="en-US" dirty="0"/>
              <a:t>Mathematical Language</a:t>
            </a:r>
          </a:p>
        </p:txBody>
      </p:sp>
      <p:sp>
        <p:nvSpPr>
          <p:cNvPr id="3" name="Text Placeholder 2">
            <a:extLst>
              <a:ext uri="{FF2B5EF4-FFF2-40B4-BE49-F238E27FC236}">
                <a16:creationId xmlns:a16="http://schemas.microsoft.com/office/drawing/2014/main" id="{7E937DD7-C7AC-0E4D-8E71-0BF6E26A0476}"/>
              </a:ext>
            </a:extLst>
          </p:cNvPr>
          <p:cNvSpPr>
            <a:spLocks noGrp="1"/>
          </p:cNvSpPr>
          <p:nvPr>
            <p:ph type="body" idx="1"/>
          </p:nvPr>
        </p:nvSpPr>
        <p:spPr/>
        <p:txBody>
          <a:bodyPr/>
          <a:lstStyle/>
          <a:p>
            <a:r>
              <a:rPr lang="en-US" dirty="0"/>
              <a:t>Instead of:</a:t>
            </a:r>
          </a:p>
        </p:txBody>
      </p:sp>
      <p:sp>
        <p:nvSpPr>
          <p:cNvPr id="4" name="Content Placeholder 3">
            <a:extLst>
              <a:ext uri="{FF2B5EF4-FFF2-40B4-BE49-F238E27FC236}">
                <a16:creationId xmlns:a16="http://schemas.microsoft.com/office/drawing/2014/main" id="{F7EF8D2E-76E7-7F42-A66B-FB00829E056D}"/>
              </a:ext>
            </a:extLst>
          </p:cNvPr>
          <p:cNvSpPr>
            <a:spLocks noGrp="1"/>
          </p:cNvSpPr>
          <p:nvPr>
            <p:ph sz="half" idx="2"/>
          </p:nvPr>
        </p:nvSpPr>
        <p:spPr/>
        <p:txBody>
          <a:bodyPr/>
          <a:lstStyle/>
          <a:p>
            <a:r>
              <a:rPr lang="en-US" dirty="0"/>
              <a:t>Reduce</a:t>
            </a:r>
          </a:p>
          <a:p>
            <a:r>
              <a:rPr lang="en-US" dirty="0"/>
              <a:t>Borrowing or Carrying</a:t>
            </a:r>
          </a:p>
          <a:p>
            <a:r>
              <a:rPr lang="en-US" dirty="0"/>
              <a:t>Flat Shape or Fat Shape</a:t>
            </a:r>
          </a:p>
          <a:p>
            <a:pPr marL="0" indent="0">
              <a:buNone/>
            </a:pPr>
            <a:endParaRPr lang="en-US" dirty="0"/>
          </a:p>
          <a:p>
            <a:r>
              <a:rPr lang="en-US" dirty="0"/>
              <a:t>Bigger, Smaller</a:t>
            </a:r>
          </a:p>
          <a:p>
            <a:r>
              <a:rPr lang="en-US" dirty="0"/>
              <a:t>Flip-Flop Property</a:t>
            </a:r>
          </a:p>
        </p:txBody>
      </p:sp>
      <p:sp>
        <p:nvSpPr>
          <p:cNvPr id="5" name="Text Placeholder 4">
            <a:extLst>
              <a:ext uri="{FF2B5EF4-FFF2-40B4-BE49-F238E27FC236}">
                <a16:creationId xmlns:a16="http://schemas.microsoft.com/office/drawing/2014/main" id="{610E6F7E-C6C0-3B41-8D7D-7C5DCC6F4A90}"/>
              </a:ext>
            </a:extLst>
          </p:cNvPr>
          <p:cNvSpPr>
            <a:spLocks noGrp="1"/>
          </p:cNvSpPr>
          <p:nvPr>
            <p:ph type="body" sz="quarter" idx="3"/>
          </p:nvPr>
        </p:nvSpPr>
        <p:spPr/>
        <p:txBody>
          <a:bodyPr/>
          <a:lstStyle/>
          <a:p>
            <a:r>
              <a:rPr lang="en-US" dirty="0"/>
              <a:t>Say:</a:t>
            </a:r>
          </a:p>
        </p:txBody>
      </p:sp>
      <p:sp>
        <p:nvSpPr>
          <p:cNvPr id="6" name="Content Placeholder 5">
            <a:extLst>
              <a:ext uri="{FF2B5EF4-FFF2-40B4-BE49-F238E27FC236}">
                <a16:creationId xmlns:a16="http://schemas.microsoft.com/office/drawing/2014/main" id="{CB862C43-A4EC-B846-B1F7-E6BC027A8F25}"/>
              </a:ext>
            </a:extLst>
          </p:cNvPr>
          <p:cNvSpPr>
            <a:spLocks noGrp="1"/>
          </p:cNvSpPr>
          <p:nvPr>
            <p:ph sz="quarter" idx="4"/>
          </p:nvPr>
        </p:nvSpPr>
        <p:spPr/>
        <p:txBody>
          <a:bodyPr/>
          <a:lstStyle/>
          <a:p>
            <a:r>
              <a:rPr lang="en-US" dirty="0"/>
              <a:t>Simplify</a:t>
            </a:r>
          </a:p>
          <a:p>
            <a:r>
              <a:rPr lang="en-US" dirty="0"/>
              <a:t>Regrouping</a:t>
            </a:r>
          </a:p>
          <a:p>
            <a:r>
              <a:rPr lang="en-US" dirty="0"/>
              <a:t>Two Dimensional or Three Dimensional</a:t>
            </a:r>
          </a:p>
          <a:p>
            <a:r>
              <a:rPr lang="en-US" dirty="0"/>
              <a:t>Greater Than, Less Than</a:t>
            </a:r>
          </a:p>
          <a:p>
            <a:r>
              <a:rPr lang="en-US" dirty="0"/>
              <a:t>Commutative Property</a:t>
            </a:r>
          </a:p>
        </p:txBody>
      </p:sp>
    </p:spTree>
    <p:extLst>
      <p:ext uri="{BB962C8B-B14F-4D97-AF65-F5344CB8AC3E}">
        <p14:creationId xmlns:p14="http://schemas.microsoft.com/office/powerpoint/2010/main" val="41454418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0A3A6-4027-2841-ADA8-15D99FD307BA}"/>
              </a:ext>
            </a:extLst>
          </p:cNvPr>
          <p:cNvSpPr>
            <a:spLocks noGrp="1"/>
          </p:cNvSpPr>
          <p:nvPr>
            <p:ph type="title"/>
          </p:nvPr>
        </p:nvSpPr>
        <p:spPr/>
        <p:txBody>
          <a:bodyPr/>
          <a:lstStyle/>
          <a:p>
            <a:r>
              <a:rPr lang="en-US" dirty="0"/>
              <a:t>Correct Mathematical Language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E7B3D38-91AF-424F-94C8-7C68C0C8CCBA}"/>
                  </a:ext>
                </a:extLst>
              </p:cNvPr>
              <p:cNvSpPr>
                <a:spLocks noGrp="1"/>
              </p:cNvSpPr>
              <p:nvPr>
                <p:ph idx="1"/>
              </p:nvPr>
            </p:nvSpPr>
            <p:spPr/>
            <p:txBody>
              <a:bodyPr>
                <a:normAutofit fontScale="77500" lnSpcReduction="20000"/>
              </a:bodyPr>
              <a:lstStyle/>
              <a:p>
                <a:r>
                  <a:rPr lang="en-US" dirty="0"/>
                  <a:t>Reading numbers correctly</a:t>
                </a:r>
              </a:p>
              <a:p>
                <a:pPr lvl="1"/>
                <a:r>
                  <a:rPr lang="en-US" dirty="0"/>
                  <a:t>2.75: two and seventy-five hundredths (not two point seven five)</a:t>
                </a:r>
              </a:p>
              <a:p>
                <a:pPr lvl="1"/>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4</m:t>
                        </m:r>
                      </m:num>
                      <m:den>
                        <m:r>
                          <a:rPr lang="en-US" b="0" i="1" smtClean="0">
                            <a:latin typeface="Cambria Math" panose="02040503050406030204" pitchFamily="18" charset="0"/>
                          </a:rPr>
                          <m:t>5</m:t>
                        </m:r>
                      </m:den>
                    </m:f>
                  </m:oMath>
                </a14:m>
                <a:r>
                  <a:rPr lang="en-US" dirty="0"/>
                  <a:t>: four-fifths (not 4 over 5 or 4 out of 5)</a:t>
                </a:r>
              </a:p>
              <a:p>
                <a:pPr lvl="1"/>
                <a:r>
                  <a:rPr lang="en-US" dirty="0"/>
                  <a:t>-x: Opposite of x</a:t>
                </a:r>
              </a:p>
              <a:p>
                <a:pPr lvl="1"/>
                <a:endParaRPr lang="en-US" dirty="0"/>
              </a:p>
              <a:p>
                <a:r>
                  <a:rPr lang="en-US" dirty="0"/>
                  <a:t>Appropriate academic vocabulary</a:t>
                </a:r>
              </a:p>
              <a:p>
                <a:pPr lvl="1"/>
                <a:r>
                  <a:rPr lang="en-US" dirty="0"/>
                  <a:t>Simplify (not reducing)</a:t>
                </a:r>
              </a:p>
              <a:p>
                <a:pPr lvl="1"/>
                <a:r>
                  <a:rPr lang="en-US" dirty="0"/>
                  <a:t>Distributive property of multiplication over addition (not FOIL)</a:t>
                </a:r>
              </a:p>
              <a:p>
                <a:pPr lvl="1"/>
                <a:r>
                  <a:rPr lang="en-US" dirty="0"/>
                  <a:t>Equals (not makes)</a:t>
                </a:r>
              </a:p>
              <a:p>
                <a:pPr lvl="1"/>
                <a:endParaRPr lang="en-US" dirty="0"/>
              </a:p>
            </p:txBody>
          </p:sp>
        </mc:Choice>
        <mc:Fallback xmlns="">
          <p:sp>
            <p:nvSpPr>
              <p:cNvPr id="3" name="Content Placeholder 2">
                <a:extLst>
                  <a:ext uri="{FF2B5EF4-FFF2-40B4-BE49-F238E27FC236}">
                    <a16:creationId xmlns:a16="http://schemas.microsoft.com/office/drawing/2014/main" id="{3E7B3D38-91AF-424F-94C8-7C68C0C8CCBA}"/>
                  </a:ext>
                </a:extLst>
              </p:cNvPr>
              <p:cNvSpPr>
                <a:spLocks noGrp="1" noRot="1" noChangeAspect="1" noMove="1" noResize="1" noEditPoints="1" noAdjustHandles="1" noChangeArrowheads="1" noChangeShapeType="1" noTextEdit="1"/>
              </p:cNvSpPr>
              <p:nvPr>
                <p:ph idx="1"/>
              </p:nvPr>
            </p:nvSpPr>
            <p:spPr>
              <a:blipFill>
                <a:blip r:embed="rId2"/>
                <a:stretch>
                  <a:fillRect l="-370" t="-3021"/>
                </a:stretch>
              </a:blipFill>
            </p:spPr>
            <p:txBody>
              <a:bodyPr/>
              <a:lstStyle/>
              <a:p>
                <a:r>
                  <a:rPr lang="en-US">
                    <a:noFill/>
                  </a:rPr>
                  <a:t> </a:t>
                </a:r>
              </a:p>
            </p:txBody>
          </p:sp>
        </mc:Fallback>
      </mc:AlternateContent>
    </p:spTree>
    <p:extLst>
      <p:ext uri="{BB962C8B-B14F-4D97-AF65-F5344CB8AC3E}">
        <p14:creationId xmlns:p14="http://schemas.microsoft.com/office/powerpoint/2010/main" val="31902974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F6A9FCFD-234C-447B-B2CD-B76206103150}"/>
              </a:ext>
            </a:extLst>
          </p:cNvPr>
          <p:cNvSpPr>
            <a:spLocks noGrp="1"/>
          </p:cNvSpPr>
          <p:nvPr>
            <p:ph type="sldNum" sz="quarter" idx="12"/>
          </p:nvPr>
        </p:nvSpPr>
        <p:spPr/>
        <p:txBody>
          <a:bodyPr/>
          <a:lstStyle/>
          <a:p>
            <a:fld id="{C2926BDF-0A3D-4892-9CBE-21B5FA37E613}" type="slidenum">
              <a:rPr lang="en-US" smtClean="0"/>
              <a:t>8</a:t>
            </a:fld>
            <a:endParaRPr lang="en-US"/>
          </a:p>
        </p:txBody>
      </p:sp>
      <p:sp>
        <p:nvSpPr>
          <p:cNvPr id="10" name="Title 1">
            <a:extLst>
              <a:ext uri="{FF2B5EF4-FFF2-40B4-BE49-F238E27FC236}">
                <a16:creationId xmlns:a16="http://schemas.microsoft.com/office/drawing/2014/main" id="{7AC2EEF5-53E9-4AFE-9BC9-97CF364BBFAF}"/>
              </a:ext>
            </a:extLst>
          </p:cNvPr>
          <p:cNvSpPr txBox="1">
            <a:spLocks/>
          </p:cNvSpPr>
          <p:nvPr/>
        </p:nvSpPr>
        <p:spPr>
          <a:xfrm>
            <a:off x="529090" y="333555"/>
            <a:ext cx="11168332" cy="1356360"/>
          </a:xfrm>
          <a:prstGeom prst="rect">
            <a:avLst/>
          </a:prstGeom>
          <a:effectLst>
            <a:outerShdw blurRad="50800" dist="38100" dir="2700000" algn="tl" rotWithShape="0">
              <a:prstClr val="black">
                <a:alpha val="40000"/>
              </a:prstClr>
            </a:outerShdw>
          </a:effectLst>
        </p:spPr>
        <p:txBody>
          <a:bodyPr vert="horz" lIns="91440" tIns="45720" rIns="91440" bIns="45720" rtlCol="0" anchor="ctr">
            <a:normAutofit/>
          </a:bodyPr>
          <a:lstStyle>
            <a:lvl1pPr algn="ctr" defTabSz="914377" rtl="0" eaLnBrk="1" latinLnBrk="0" hangingPunct="1">
              <a:lnSpc>
                <a:spcPct val="90000"/>
              </a:lnSpc>
              <a:spcBef>
                <a:spcPct val="0"/>
              </a:spcBef>
              <a:buNone/>
              <a:defRPr sz="4400" b="1" kern="1200" cap="small" baseline="0">
                <a:solidFill>
                  <a:schemeClr val="bg2">
                    <a:lumMod val="60000"/>
                    <a:lumOff val="40000"/>
                  </a:schemeClr>
                </a:solidFill>
                <a:effectLst>
                  <a:outerShdw blurRad="50800" dist="38100" dir="2700000" algn="tl" rotWithShape="0">
                    <a:prstClr val="black">
                      <a:alpha val="40000"/>
                    </a:prstClr>
                  </a:outerShdw>
                </a:effectLst>
                <a:latin typeface="Times New Roman" panose="02020603050405020304" pitchFamily="18" charset="0"/>
                <a:ea typeface="+mj-ea"/>
                <a:cs typeface="Times New Roman" panose="02020603050405020304" pitchFamily="18" charset="0"/>
              </a:defRPr>
            </a:lvl1pPr>
          </a:lstStyle>
          <a:p>
            <a:r>
              <a:rPr lang="en-US" dirty="0">
                <a:solidFill>
                  <a:srgbClr val="570100"/>
                </a:solidFill>
              </a:rPr>
              <a:t>Correct Mathematical Language And Notation</a:t>
            </a:r>
          </a:p>
        </p:txBody>
      </p:sp>
      <p:grpSp>
        <p:nvGrpSpPr>
          <p:cNvPr id="11" name="Group 10">
            <a:extLst>
              <a:ext uri="{FF2B5EF4-FFF2-40B4-BE49-F238E27FC236}">
                <a16:creationId xmlns:a16="http://schemas.microsoft.com/office/drawing/2014/main" id="{DDE5B329-ABA9-45D1-97A0-5C22FF851F52}"/>
              </a:ext>
            </a:extLst>
          </p:cNvPr>
          <p:cNvGrpSpPr/>
          <p:nvPr/>
        </p:nvGrpSpPr>
        <p:grpSpPr>
          <a:xfrm>
            <a:off x="1017501" y="2186455"/>
            <a:ext cx="10156998" cy="3356452"/>
            <a:chOff x="1446287" y="1841750"/>
            <a:chExt cx="10156998" cy="3356452"/>
          </a:xfrm>
        </p:grpSpPr>
        <p:sp>
          <p:nvSpPr>
            <p:cNvPr id="12" name="Freeform: Shape 11">
              <a:extLst>
                <a:ext uri="{FF2B5EF4-FFF2-40B4-BE49-F238E27FC236}">
                  <a16:creationId xmlns:a16="http://schemas.microsoft.com/office/drawing/2014/main" id="{F2059F78-1468-4136-8C5F-745FC9A13570}"/>
                </a:ext>
              </a:extLst>
            </p:cNvPr>
            <p:cNvSpPr/>
            <p:nvPr/>
          </p:nvSpPr>
          <p:spPr>
            <a:xfrm>
              <a:off x="1446288" y="1841750"/>
              <a:ext cx="4846320" cy="548640"/>
            </a:xfrm>
            <a:custGeom>
              <a:avLst/>
              <a:gdLst>
                <a:gd name="connsiteX0" fmla="*/ 0 w 4144669"/>
                <a:gd name="connsiteY0" fmla="*/ 0 h 1657867"/>
                <a:gd name="connsiteX1" fmla="*/ 4144669 w 4144669"/>
                <a:gd name="connsiteY1" fmla="*/ 0 h 1657867"/>
                <a:gd name="connsiteX2" fmla="*/ 4144669 w 4144669"/>
                <a:gd name="connsiteY2" fmla="*/ 1657867 h 1657867"/>
                <a:gd name="connsiteX3" fmla="*/ 0 w 4144669"/>
                <a:gd name="connsiteY3" fmla="*/ 1657867 h 1657867"/>
                <a:gd name="connsiteX4" fmla="*/ 0 w 4144669"/>
                <a:gd name="connsiteY4" fmla="*/ 0 h 16578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44669" h="1657867">
                  <a:moveTo>
                    <a:pt x="0" y="0"/>
                  </a:moveTo>
                  <a:lnTo>
                    <a:pt x="4144669" y="0"/>
                  </a:lnTo>
                  <a:lnTo>
                    <a:pt x="4144669" y="1657867"/>
                  </a:lnTo>
                  <a:lnTo>
                    <a:pt x="0" y="1657867"/>
                  </a:lnTo>
                  <a:lnTo>
                    <a:pt x="0" y="0"/>
                  </a:lnTo>
                  <a:close/>
                </a:path>
              </a:pathLst>
            </a:custGeom>
            <a:solidFill>
              <a:srgbClr val="7C6D72"/>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84912" tIns="105664" rIns="184912" bIns="105664" numCol="1" spcCol="1270" anchor="ctr" anchorCtr="0">
              <a:noAutofit/>
            </a:bodyPr>
            <a:lstStyle/>
            <a:p>
              <a:pPr marL="0" lvl="0" indent="0" defTabSz="1155700">
                <a:lnSpc>
                  <a:spcPct val="90000"/>
                </a:lnSpc>
                <a:spcBef>
                  <a:spcPct val="0"/>
                </a:spcBef>
                <a:spcAft>
                  <a:spcPct val="35000"/>
                </a:spcAft>
                <a:buNone/>
              </a:pPr>
              <a:r>
                <a:rPr lang="en-US" sz="2600" kern="1200" dirty="0">
                  <a:solidFill>
                    <a:schemeClr val="bg1"/>
                  </a:solidFill>
                  <a:latin typeface="Times New Roman" panose="02020603050405020304" pitchFamily="18" charset="0"/>
                  <a:cs typeface="Times New Roman" panose="02020603050405020304" pitchFamily="18" charset="0"/>
                </a:rPr>
                <a:t>	         </a:t>
              </a:r>
              <a:r>
                <a:rPr lang="en-US" sz="2600" kern="1200" dirty="0">
                  <a:solidFill>
                    <a:schemeClr val="bg1"/>
                  </a:solidFill>
                  <a:latin typeface="Century Gothic" panose="020B0502020202020204" pitchFamily="34" charset="0"/>
                  <a:cs typeface="Times New Roman" panose="02020603050405020304" pitchFamily="18" charset="0"/>
                </a:rPr>
                <a:t>Do</a:t>
              </a:r>
            </a:p>
          </p:txBody>
        </p:sp>
        <mc:AlternateContent xmlns:mc="http://schemas.openxmlformats.org/markup-compatibility/2006" xmlns:a14="http://schemas.microsoft.com/office/drawing/2010/main">
          <mc:Choice Requires="a14">
            <p:sp>
              <p:nvSpPr>
                <p:cNvPr id="13" name="Freeform: Shape 12">
                  <a:extLst>
                    <a:ext uri="{FF2B5EF4-FFF2-40B4-BE49-F238E27FC236}">
                      <a16:creationId xmlns:a16="http://schemas.microsoft.com/office/drawing/2014/main" id="{359D038D-0699-4399-B8E4-EF5B325CA72E}"/>
                    </a:ext>
                  </a:extLst>
                </p:cNvPr>
                <p:cNvSpPr/>
                <p:nvPr/>
              </p:nvSpPr>
              <p:spPr>
                <a:xfrm>
                  <a:off x="1446287" y="2474915"/>
                  <a:ext cx="4885001" cy="2723287"/>
                </a:xfrm>
                <a:custGeom>
                  <a:avLst/>
                  <a:gdLst>
                    <a:gd name="connsiteX0" fmla="*/ 0 w 4144669"/>
                    <a:gd name="connsiteY0" fmla="*/ 0 h 3390074"/>
                    <a:gd name="connsiteX1" fmla="*/ 4144669 w 4144669"/>
                    <a:gd name="connsiteY1" fmla="*/ 0 h 3390074"/>
                    <a:gd name="connsiteX2" fmla="*/ 4144669 w 4144669"/>
                    <a:gd name="connsiteY2" fmla="*/ 3390074 h 3390074"/>
                    <a:gd name="connsiteX3" fmla="*/ 0 w 4144669"/>
                    <a:gd name="connsiteY3" fmla="*/ 3390074 h 3390074"/>
                    <a:gd name="connsiteX4" fmla="*/ 0 w 4144669"/>
                    <a:gd name="connsiteY4" fmla="*/ 0 h 33900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44669" h="3390074">
                      <a:moveTo>
                        <a:pt x="0" y="0"/>
                      </a:moveTo>
                      <a:lnTo>
                        <a:pt x="4144669" y="0"/>
                      </a:lnTo>
                      <a:lnTo>
                        <a:pt x="4144669" y="3390074"/>
                      </a:lnTo>
                      <a:lnTo>
                        <a:pt x="0" y="3390074"/>
                      </a:lnTo>
                      <a:lnTo>
                        <a:pt x="0" y="0"/>
                      </a:lnTo>
                      <a:close/>
                    </a:path>
                  </a:pathLst>
                </a:custGeom>
                <a:solidFill>
                  <a:srgbClr val="E0DCDD">
                    <a:alpha val="90000"/>
                  </a:srgbClr>
                </a:solidFill>
                <a:ln>
                  <a:solidFill>
                    <a:schemeClr val="tx1">
                      <a:alpha val="90000"/>
                    </a:schemeClr>
                  </a:solidFill>
                </a:ln>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28600" tIns="182880" rIns="184912" bIns="182880" numCol="1" spcCol="1270" anchor="t" anchorCtr="0">
                  <a:noAutofit/>
                </a:bodyPr>
                <a:lstStyle/>
                <a:p>
                  <a:pPr marL="461963" lvl="1" indent="-461963" algn="l" defTabSz="1155700">
                    <a:spcBef>
                      <a:spcPts val="200"/>
                    </a:spcBef>
                    <a:spcAft>
                      <a:spcPts val="400"/>
                    </a:spcAft>
                    <a:buSzPct val="90000"/>
                    <a:buFont typeface="Wingdings" panose="05000000000000000000" pitchFamily="2" charset="2"/>
                    <a:buChar char="§"/>
                  </a:pPr>
                  <a:r>
                    <a:rPr lang="en-US" sz="2400" kern="1200" dirty="0">
                      <a:latin typeface="Century Gothic" panose="020B0502020202020204" pitchFamily="34" charset="0"/>
                      <a:cs typeface="Times New Roman" panose="02020603050405020304" pitchFamily="18" charset="0"/>
                    </a:rPr>
                    <a:t>Write fractions with the horizontal fraction bar: </a:t>
                  </a:r>
                  <a14:m>
                    <m:oMath xmlns:m="http://schemas.openxmlformats.org/officeDocument/2006/math">
                      <m:f>
                        <m:fPr>
                          <m:ctrlPr>
                            <a:rPr lang="en-US" sz="2400" i="1" kern="1200" smtClean="0">
                              <a:latin typeface="Cambria Math" panose="02040503050406030204" pitchFamily="18" charset="0"/>
                              <a:cs typeface="Times New Roman" panose="02020603050405020304" pitchFamily="18" charset="0"/>
                            </a:rPr>
                          </m:ctrlPr>
                        </m:fPr>
                        <m:num>
                          <m:r>
                            <a:rPr lang="en-US" sz="2400" b="0" i="1" kern="1200" smtClean="0">
                              <a:latin typeface="Cambria Math" panose="02040503050406030204" pitchFamily="18" charset="0"/>
                              <a:cs typeface="Times New Roman" panose="02020603050405020304" pitchFamily="18" charset="0"/>
                            </a:rPr>
                            <m:t>1</m:t>
                          </m:r>
                        </m:num>
                        <m:den>
                          <m:r>
                            <a:rPr lang="en-US" sz="2400" b="0" i="1" kern="1200" smtClean="0">
                              <a:latin typeface="Cambria Math" panose="02040503050406030204" pitchFamily="18" charset="0"/>
                              <a:cs typeface="Times New Roman" panose="02020603050405020304" pitchFamily="18" charset="0"/>
                            </a:rPr>
                            <m:t>2</m:t>
                          </m:r>
                        </m:den>
                      </m:f>
                    </m:oMath>
                  </a14:m>
                  <a:endParaRPr lang="en-US" sz="2400" kern="1200" dirty="0">
                    <a:latin typeface="Century Gothic" panose="020B0502020202020204" pitchFamily="34" charset="0"/>
                    <a:cs typeface="Times New Roman" panose="02020603050405020304" pitchFamily="18" charset="0"/>
                  </a:endParaRPr>
                </a:p>
                <a:p>
                  <a:pPr marL="461963" lvl="1" indent="-461963" algn="l" defTabSz="1155700">
                    <a:spcBef>
                      <a:spcPts val="200"/>
                    </a:spcBef>
                    <a:spcAft>
                      <a:spcPts val="400"/>
                    </a:spcAft>
                    <a:buSzPct val="90000"/>
                    <a:buFont typeface="Wingdings" panose="05000000000000000000" pitchFamily="2" charset="2"/>
                    <a:buChar char="§"/>
                  </a:pPr>
                  <a:r>
                    <a:rPr lang="en-US" sz="2400" kern="1200" dirty="0">
                      <a:latin typeface="Century Gothic" panose="020B0502020202020204" pitchFamily="34" charset="0"/>
                      <a:cs typeface="Times New Roman" panose="02020603050405020304" pitchFamily="18" charset="0"/>
                    </a:rPr>
                    <a:t>Use “numerator” and “denominator”</a:t>
                  </a:r>
                </a:p>
                <a:p>
                  <a:pPr marL="461963" lvl="1" indent="-461963" algn="l" defTabSz="1155700">
                    <a:spcBef>
                      <a:spcPts val="200"/>
                    </a:spcBef>
                    <a:spcAft>
                      <a:spcPts val="400"/>
                    </a:spcAft>
                    <a:buSzPct val="90000"/>
                    <a:buFont typeface="Wingdings" panose="05000000000000000000" pitchFamily="2" charset="2"/>
                    <a:buChar char="§"/>
                  </a:pPr>
                  <a:r>
                    <a:rPr lang="en-US" sz="2400" dirty="0">
                      <a:latin typeface="Century Gothic" panose="020B0502020202020204" pitchFamily="34" charset="0"/>
                      <a:cs typeface="Times New Roman" panose="02020603050405020304" pitchFamily="18" charset="0"/>
                    </a:rPr>
                    <a:t>Use “greater” (with inequalities)</a:t>
                  </a:r>
                  <a:endParaRPr lang="en-US" sz="2400" kern="1200" dirty="0">
                    <a:latin typeface="Century Gothic" panose="020B0502020202020204" pitchFamily="34" charset="0"/>
                    <a:cs typeface="Times New Roman" panose="02020603050405020304" pitchFamily="18" charset="0"/>
                  </a:endParaRPr>
                </a:p>
              </p:txBody>
            </p:sp>
          </mc:Choice>
          <mc:Fallback xmlns="">
            <p:sp>
              <p:nvSpPr>
                <p:cNvPr id="13" name="Freeform: Shape 12">
                  <a:extLst>
                    <a:ext uri="{FF2B5EF4-FFF2-40B4-BE49-F238E27FC236}">
                      <a16:creationId xmlns:a16="http://schemas.microsoft.com/office/drawing/2014/main" id="{359D038D-0699-4399-B8E4-EF5B325CA72E}"/>
                    </a:ext>
                  </a:extLst>
                </p:cNvPr>
                <p:cNvSpPr>
                  <a:spLocks noRot="1" noChangeAspect="1" noMove="1" noResize="1" noEditPoints="1" noAdjustHandles="1" noChangeArrowheads="1" noChangeShapeType="1" noTextEdit="1"/>
                </p:cNvSpPr>
                <p:nvPr/>
              </p:nvSpPr>
              <p:spPr>
                <a:xfrm>
                  <a:off x="1446287" y="2474915"/>
                  <a:ext cx="4885001" cy="2723287"/>
                </a:xfrm>
                <a:custGeom>
                  <a:avLst/>
                  <a:gdLst>
                    <a:gd name="connsiteX0" fmla="*/ 0 w 4144669"/>
                    <a:gd name="connsiteY0" fmla="*/ 0 h 3390074"/>
                    <a:gd name="connsiteX1" fmla="*/ 4144669 w 4144669"/>
                    <a:gd name="connsiteY1" fmla="*/ 0 h 3390074"/>
                    <a:gd name="connsiteX2" fmla="*/ 4144669 w 4144669"/>
                    <a:gd name="connsiteY2" fmla="*/ 3390074 h 3390074"/>
                    <a:gd name="connsiteX3" fmla="*/ 0 w 4144669"/>
                    <a:gd name="connsiteY3" fmla="*/ 3390074 h 3390074"/>
                    <a:gd name="connsiteX4" fmla="*/ 0 w 4144669"/>
                    <a:gd name="connsiteY4" fmla="*/ 0 h 33900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44669" h="3390074">
                      <a:moveTo>
                        <a:pt x="0" y="0"/>
                      </a:moveTo>
                      <a:lnTo>
                        <a:pt x="4144669" y="0"/>
                      </a:lnTo>
                      <a:lnTo>
                        <a:pt x="4144669" y="3390074"/>
                      </a:lnTo>
                      <a:lnTo>
                        <a:pt x="0" y="3390074"/>
                      </a:lnTo>
                      <a:lnTo>
                        <a:pt x="0" y="0"/>
                      </a:lnTo>
                      <a:close/>
                    </a:path>
                  </a:pathLst>
                </a:custGeom>
                <a:blipFill>
                  <a:blip r:embed="rId3"/>
                  <a:stretch>
                    <a:fillRect b="-4900"/>
                  </a:stretch>
                </a:blipFill>
                <a:ln>
                  <a:solidFill>
                    <a:schemeClr val="tx1">
                      <a:alpha val="90000"/>
                    </a:schemeClr>
                  </a:solidFill>
                </a:ln>
              </p:spPr>
              <p:txBody>
                <a:bodyPr/>
                <a:lstStyle/>
                <a:p>
                  <a:r>
                    <a:rPr lang="en-US">
                      <a:noFill/>
                    </a:rPr>
                    <a:t> </a:t>
                  </a:r>
                </a:p>
              </p:txBody>
            </p:sp>
          </mc:Fallback>
        </mc:AlternateContent>
        <p:sp>
          <p:nvSpPr>
            <p:cNvPr id="14" name="Freeform: Shape 13">
              <a:extLst>
                <a:ext uri="{FF2B5EF4-FFF2-40B4-BE49-F238E27FC236}">
                  <a16:creationId xmlns:a16="http://schemas.microsoft.com/office/drawing/2014/main" id="{46D3B8DD-C7CA-49D3-8D1F-5575ED8A6183}"/>
                </a:ext>
              </a:extLst>
            </p:cNvPr>
            <p:cNvSpPr/>
            <p:nvPr/>
          </p:nvSpPr>
          <p:spPr>
            <a:xfrm>
              <a:off x="6756965" y="1841750"/>
              <a:ext cx="4846320" cy="548640"/>
            </a:xfrm>
            <a:custGeom>
              <a:avLst/>
              <a:gdLst>
                <a:gd name="connsiteX0" fmla="*/ 0 w 4144669"/>
                <a:gd name="connsiteY0" fmla="*/ 0 h 1657867"/>
                <a:gd name="connsiteX1" fmla="*/ 4144669 w 4144669"/>
                <a:gd name="connsiteY1" fmla="*/ 0 h 1657867"/>
                <a:gd name="connsiteX2" fmla="*/ 4144669 w 4144669"/>
                <a:gd name="connsiteY2" fmla="*/ 1657867 h 1657867"/>
                <a:gd name="connsiteX3" fmla="*/ 0 w 4144669"/>
                <a:gd name="connsiteY3" fmla="*/ 1657867 h 1657867"/>
                <a:gd name="connsiteX4" fmla="*/ 0 w 4144669"/>
                <a:gd name="connsiteY4" fmla="*/ 0 h 16578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44669" h="1657867">
                  <a:moveTo>
                    <a:pt x="0" y="0"/>
                  </a:moveTo>
                  <a:lnTo>
                    <a:pt x="4144669" y="0"/>
                  </a:lnTo>
                  <a:lnTo>
                    <a:pt x="4144669" y="1657867"/>
                  </a:lnTo>
                  <a:lnTo>
                    <a:pt x="0" y="1657867"/>
                  </a:lnTo>
                  <a:lnTo>
                    <a:pt x="0" y="0"/>
                  </a:lnTo>
                  <a:close/>
                </a:path>
              </a:pathLst>
            </a:custGeom>
            <a:solidFill>
              <a:srgbClr val="7C6D72"/>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84912" tIns="105664" rIns="184912" bIns="105664" numCol="1" spcCol="1270" anchor="ctr" anchorCtr="0">
              <a:noAutofit/>
            </a:bodyPr>
            <a:lstStyle/>
            <a:p>
              <a:pPr marL="0" lvl="0" indent="0" defTabSz="1155700">
                <a:lnSpc>
                  <a:spcPct val="90000"/>
                </a:lnSpc>
                <a:spcBef>
                  <a:spcPct val="0"/>
                </a:spcBef>
                <a:spcAft>
                  <a:spcPct val="35000"/>
                </a:spcAft>
                <a:buNone/>
              </a:pPr>
              <a:r>
                <a:rPr lang="en-US" sz="2600" kern="1200" dirty="0">
                  <a:solidFill>
                    <a:schemeClr val="bg1"/>
                  </a:solidFill>
                  <a:latin typeface="Times New Roman" panose="02020603050405020304" pitchFamily="18" charset="0"/>
                  <a:cs typeface="Times New Roman" panose="02020603050405020304" pitchFamily="18" charset="0"/>
                </a:rPr>
                <a:t>	     </a:t>
              </a:r>
              <a:r>
                <a:rPr lang="en-US" sz="2600" kern="1200" dirty="0">
                  <a:solidFill>
                    <a:schemeClr val="bg1"/>
                  </a:solidFill>
                  <a:latin typeface="Century Gothic" panose="020B0502020202020204" pitchFamily="34" charset="0"/>
                  <a:cs typeface="Times New Roman" panose="02020603050405020304" pitchFamily="18" charset="0"/>
                </a:rPr>
                <a:t>Don’t</a:t>
              </a:r>
              <a:r>
                <a:rPr lang="en-US" sz="2600" kern="1200" dirty="0">
                  <a:solidFill>
                    <a:schemeClr val="bg1"/>
                  </a:solidFill>
                  <a:latin typeface="Times New Roman" panose="02020603050405020304" pitchFamily="18" charset="0"/>
                  <a:cs typeface="Times New Roman" panose="02020603050405020304" pitchFamily="18" charset="0"/>
                </a:rPr>
                <a:t> </a:t>
              </a:r>
            </a:p>
          </p:txBody>
        </p:sp>
        <mc:AlternateContent xmlns:mc="http://schemas.openxmlformats.org/markup-compatibility/2006" xmlns:a14="http://schemas.microsoft.com/office/drawing/2010/main">
          <mc:Choice Requires="a14">
            <p:sp>
              <p:nvSpPr>
                <p:cNvPr id="15" name="Freeform: Shape 14">
                  <a:extLst>
                    <a:ext uri="{FF2B5EF4-FFF2-40B4-BE49-F238E27FC236}">
                      <a16:creationId xmlns:a16="http://schemas.microsoft.com/office/drawing/2014/main" id="{B64099C6-C02B-428A-BAD0-536EB48E9ECA}"/>
                    </a:ext>
                  </a:extLst>
                </p:cNvPr>
                <p:cNvSpPr/>
                <p:nvPr/>
              </p:nvSpPr>
              <p:spPr>
                <a:xfrm>
                  <a:off x="6756965" y="2474916"/>
                  <a:ext cx="4846320" cy="2723286"/>
                </a:xfrm>
                <a:custGeom>
                  <a:avLst/>
                  <a:gdLst>
                    <a:gd name="connsiteX0" fmla="*/ 0 w 4144669"/>
                    <a:gd name="connsiteY0" fmla="*/ 0 h 3390074"/>
                    <a:gd name="connsiteX1" fmla="*/ 4144669 w 4144669"/>
                    <a:gd name="connsiteY1" fmla="*/ 0 h 3390074"/>
                    <a:gd name="connsiteX2" fmla="*/ 4144669 w 4144669"/>
                    <a:gd name="connsiteY2" fmla="*/ 3390074 h 3390074"/>
                    <a:gd name="connsiteX3" fmla="*/ 0 w 4144669"/>
                    <a:gd name="connsiteY3" fmla="*/ 3390074 h 3390074"/>
                    <a:gd name="connsiteX4" fmla="*/ 0 w 4144669"/>
                    <a:gd name="connsiteY4" fmla="*/ 0 h 33900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44669" h="3390074">
                      <a:moveTo>
                        <a:pt x="0" y="0"/>
                      </a:moveTo>
                      <a:lnTo>
                        <a:pt x="4144669" y="0"/>
                      </a:lnTo>
                      <a:lnTo>
                        <a:pt x="4144669" y="3390074"/>
                      </a:lnTo>
                      <a:lnTo>
                        <a:pt x="0" y="3390074"/>
                      </a:lnTo>
                      <a:lnTo>
                        <a:pt x="0" y="0"/>
                      </a:lnTo>
                      <a:close/>
                    </a:path>
                  </a:pathLst>
                </a:custGeom>
                <a:solidFill>
                  <a:srgbClr val="E0DCDD">
                    <a:alpha val="90000"/>
                  </a:srgbClr>
                </a:solidFill>
                <a:ln>
                  <a:solidFill>
                    <a:schemeClr val="tx1">
                      <a:alpha val="90000"/>
                    </a:schemeClr>
                  </a:solidFill>
                </a:ln>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28600" tIns="182880" rIns="184912" bIns="182880" numCol="1" spcCol="1270" anchor="t" anchorCtr="0">
                  <a:noAutofit/>
                </a:bodyPr>
                <a:lstStyle/>
                <a:p>
                  <a:pPr marL="461963" lvl="1" indent="-461963" defTabSz="1155700">
                    <a:lnSpc>
                      <a:spcPct val="120000"/>
                    </a:lnSpc>
                    <a:spcBef>
                      <a:spcPts val="200"/>
                    </a:spcBef>
                    <a:spcAft>
                      <a:spcPts val="400"/>
                    </a:spcAft>
                    <a:buSzPct val="90000"/>
                    <a:buFont typeface="Wingdings" panose="05000000000000000000" pitchFamily="2" charset="2"/>
                    <a:buChar char="§"/>
                  </a:pPr>
                  <a:r>
                    <a:rPr lang="en-US" sz="2400" dirty="0">
                      <a:latin typeface="Century Gothic" panose="020B0502020202020204" pitchFamily="34" charset="0"/>
                      <a:cs typeface="Times New Roman" panose="02020603050405020304" pitchFamily="18" charset="0"/>
                    </a:rPr>
                    <a:t>Write fractions with the diagonal fraction bar: </a:t>
                  </a:r>
                  <a14:m>
                    <m:oMath xmlns:m="http://schemas.openxmlformats.org/officeDocument/2006/math">
                      <m:f>
                        <m:fPr>
                          <m:type m:val="skw"/>
                          <m:ctrlPr>
                            <a:rPr lang="en-US" sz="2400" i="1" smtClean="0">
                              <a:latin typeface="Cambria Math" panose="02040503050406030204" pitchFamily="18" charset="0"/>
                              <a:cs typeface="Times New Roman" panose="02020603050405020304" pitchFamily="18" charset="0"/>
                            </a:rPr>
                          </m:ctrlPr>
                        </m:fPr>
                        <m:num>
                          <m:r>
                            <a:rPr lang="en-US" sz="2400" b="0" i="1" smtClean="0">
                              <a:latin typeface="Cambria Math" panose="02040503050406030204" pitchFamily="18" charset="0"/>
                              <a:cs typeface="Times New Roman" panose="02020603050405020304" pitchFamily="18" charset="0"/>
                            </a:rPr>
                            <m:t>1</m:t>
                          </m:r>
                        </m:num>
                        <m:den>
                          <m:r>
                            <a:rPr lang="en-US" sz="2400" b="0" i="1" smtClean="0">
                              <a:latin typeface="Cambria Math" panose="02040503050406030204" pitchFamily="18" charset="0"/>
                              <a:cs typeface="Times New Roman" panose="02020603050405020304" pitchFamily="18" charset="0"/>
                            </a:rPr>
                            <m:t>2</m:t>
                          </m:r>
                        </m:den>
                      </m:f>
                    </m:oMath>
                  </a14:m>
                  <a:endParaRPr lang="en-US" sz="2400" dirty="0">
                    <a:latin typeface="Century Gothic" panose="020B0502020202020204" pitchFamily="34" charset="0"/>
                    <a:cs typeface="Times New Roman" panose="02020603050405020304" pitchFamily="18" charset="0"/>
                  </a:endParaRPr>
                </a:p>
                <a:p>
                  <a:pPr marL="461963" lvl="1" indent="-461963" defTabSz="1155700">
                    <a:spcBef>
                      <a:spcPts val="200"/>
                    </a:spcBef>
                    <a:spcAft>
                      <a:spcPts val="400"/>
                    </a:spcAft>
                    <a:buSzPct val="90000"/>
                    <a:buFont typeface="Wingdings" panose="05000000000000000000" pitchFamily="2" charset="2"/>
                    <a:buChar char="§"/>
                  </a:pPr>
                  <a:r>
                    <a:rPr lang="en-US" sz="2400" kern="1200" dirty="0">
                      <a:latin typeface="Century Gothic" panose="020B0502020202020204" pitchFamily="34" charset="0"/>
                      <a:cs typeface="Times New Roman" panose="02020603050405020304" pitchFamily="18" charset="0"/>
                    </a:rPr>
                    <a:t>Use “top number” and “bottom number”</a:t>
                  </a:r>
                </a:p>
                <a:p>
                  <a:pPr marL="461963" lvl="1" indent="-461963" algn="l" defTabSz="1155700">
                    <a:spcBef>
                      <a:spcPts val="200"/>
                    </a:spcBef>
                    <a:spcAft>
                      <a:spcPts val="400"/>
                    </a:spcAft>
                    <a:buSzPct val="90000"/>
                    <a:buFont typeface="Wingdings" panose="05000000000000000000" pitchFamily="2" charset="2"/>
                    <a:buChar char="§"/>
                  </a:pPr>
                  <a:r>
                    <a:rPr lang="en-US" sz="2400" kern="1200" dirty="0">
                      <a:latin typeface="Century Gothic" panose="020B0502020202020204" pitchFamily="34" charset="0"/>
                      <a:cs typeface="Times New Roman" panose="02020603050405020304" pitchFamily="18" charset="0"/>
                    </a:rPr>
                    <a:t>Use “bigger” (with inequalities)</a:t>
                  </a:r>
                </a:p>
              </p:txBody>
            </p:sp>
          </mc:Choice>
          <mc:Fallback xmlns="">
            <p:sp>
              <p:nvSpPr>
                <p:cNvPr id="15" name="Freeform: Shape 14">
                  <a:extLst>
                    <a:ext uri="{FF2B5EF4-FFF2-40B4-BE49-F238E27FC236}">
                      <a16:creationId xmlns:a16="http://schemas.microsoft.com/office/drawing/2014/main" id="{B64099C6-C02B-428A-BAD0-536EB48E9ECA}"/>
                    </a:ext>
                  </a:extLst>
                </p:cNvPr>
                <p:cNvSpPr>
                  <a:spLocks noRot="1" noChangeAspect="1" noMove="1" noResize="1" noEditPoints="1" noAdjustHandles="1" noChangeArrowheads="1" noChangeShapeType="1" noTextEdit="1"/>
                </p:cNvSpPr>
                <p:nvPr/>
              </p:nvSpPr>
              <p:spPr>
                <a:xfrm>
                  <a:off x="6756965" y="2474916"/>
                  <a:ext cx="4846320" cy="2723286"/>
                </a:xfrm>
                <a:custGeom>
                  <a:avLst/>
                  <a:gdLst>
                    <a:gd name="connsiteX0" fmla="*/ 0 w 4144669"/>
                    <a:gd name="connsiteY0" fmla="*/ 0 h 3390074"/>
                    <a:gd name="connsiteX1" fmla="*/ 4144669 w 4144669"/>
                    <a:gd name="connsiteY1" fmla="*/ 0 h 3390074"/>
                    <a:gd name="connsiteX2" fmla="*/ 4144669 w 4144669"/>
                    <a:gd name="connsiteY2" fmla="*/ 3390074 h 3390074"/>
                    <a:gd name="connsiteX3" fmla="*/ 0 w 4144669"/>
                    <a:gd name="connsiteY3" fmla="*/ 3390074 h 3390074"/>
                    <a:gd name="connsiteX4" fmla="*/ 0 w 4144669"/>
                    <a:gd name="connsiteY4" fmla="*/ 0 h 33900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44669" h="3390074">
                      <a:moveTo>
                        <a:pt x="0" y="0"/>
                      </a:moveTo>
                      <a:lnTo>
                        <a:pt x="4144669" y="0"/>
                      </a:lnTo>
                      <a:lnTo>
                        <a:pt x="4144669" y="3390074"/>
                      </a:lnTo>
                      <a:lnTo>
                        <a:pt x="0" y="3390074"/>
                      </a:lnTo>
                      <a:lnTo>
                        <a:pt x="0" y="0"/>
                      </a:lnTo>
                      <a:close/>
                    </a:path>
                  </a:pathLst>
                </a:custGeom>
                <a:blipFill>
                  <a:blip r:embed="rId4"/>
                  <a:stretch>
                    <a:fillRect r="-8145" b="-4677"/>
                  </a:stretch>
                </a:blipFill>
                <a:ln>
                  <a:solidFill>
                    <a:schemeClr val="tx1">
                      <a:alpha val="90000"/>
                    </a:schemeClr>
                  </a:solidFill>
                </a:ln>
              </p:spPr>
              <p:txBody>
                <a:bodyPr/>
                <a:lstStyle/>
                <a:p>
                  <a:r>
                    <a:rPr lang="en-US">
                      <a:noFill/>
                    </a:rPr>
                    <a:t> </a:t>
                  </a:r>
                </a:p>
              </p:txBody>
            </p:sp>
          </mc:Fallback>
        </mc:AlternateContent>
      </p:grpSp>
      <p:pic>
        <p:nvPicPr>
          <p:cNvPr id="19" name="Picture 18" descr="A close up of a logo&#10;&#10;Description generated with very high confidence">
            <a:extLst>
              <a:ext uri="{FF2B5EF4-FFF2-40B4-BE49-F238E27FC236}">
                <a16:creationId xmlns:a16="http://schemas.microsoft.com/office/drawing/2014/main" id="{1502EE6B-2D32-4C9F-9305-DFA923DD487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673352" y="2276130"/>
            <a:ext cx="393602" cy="364736"/>
          </a:xfrm>
          <a:prstGeom prst="rect">
            <a:avLst/>
          </a:prstGeom>
        </p:spPr>
      </p:pic>
      <p:pic>
        <p:nvPicPr>
          <p:cNvPr id="21" name="Picture 20">
            <a:extLst>
              <a:ext uri="{FF2B5EF4-FFF2-40B4-BE49-F238E27FC236}">
                <a16:creationId xmlns:a16="http://schemas.microsoft.com/office/drawing/2014/main" id="{5A09173A-FC3B-4F56-BCD5-9CC2B5DA6BF6}"/>
              </a:ext>
            </a:extLst>
          </p:cNvPr>
          <p:cNvPicPr>
            <a:picLocks noChangeAspect="1"/>
          </p:cNvPicPr>
          <p:nvPr/>
        </p:nvPicPr>
        <p:blipFill>
          <a:blip r:embed="rId6">
            <a:extLst>
              <a:ext uri="{28A0092B-C50C-407E-A947-70E740481C1C}">
                <a14:useLocalDpi xmlns:a14="http://schemas.microsoft.com/office/drawing/2010/main" val="0"/>
              </a:ext>
              <a:ext uri="{837473B0-CC2E-450A-ABE3-18F120FF3D39}">
                <a1611:picAttrSrcUrl xmlns:a1611="http://schemas.microsoft.com/office/drawing/2016/11/main" r:id="rId7"/>
              </a:ext>
            </a:extLst>
          </a:blip>
          <a:stretch>
            <a:fillRect/>
          </a:stretch>
        </p:blipFill>
        <p:spPr>
          <a:xfrm>
            <a:off x="9048837" y="2276130"/>
            <a:ext cx="360978" cy="360978"/>
          </a:xfrm>
          <a:prstGeom prst="rect">
            <a:avLst/>
          </a:prstGeom>
        </p:spPr>
      </p:pic>
    </p:spTree>
    <p:extLst>
      <p:ext uri="{BB962C8B-B14F-4D97-AF65-F5344CB8AC3E}">
        <p14:creationId xmlns:p14="http://schemas.microsoft.com/office/powerpoint/2010/main" val="3700620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500" fill="hold"/>
                                        <p:tgtEl>
                                          <p:spTgt spid="19"/>
                                        </p:tgtEl>
                                        <p:attrNameLst>
                                          <p:attrName>ppt_w</p:attrName>
                                        </p:attrNameLst>
                                      </p:cBhvr>
                                      <p:tavLst>
                                        <p:tav tm="0">
                                          <p:val>
                                            <p:fltVal val="0"/>
                                          </p:val>
                                        </p:tav>
                                        <p:tav tm="100000">
                                          <p:val>
                                            <p:strVal val="#ppt_w"/>
                                          </p:val>
                                        </p:tav>
                                      </p:tavLst>
                                    </p:anim>
                                    <p:anim calcmode="lin" valueType="num">
                                      <p:cBhvr>
                                        <p:cTn id="8" dur="500" fill="hold"/>
                                        <p:tgtEl>
                                          <p:spTgt spid="19"/>
                                        </p:tgtEl>
                                        <p:attrNameLst>
                                          <p:attrName>ppt_h</p:attrName>
                                        </p:attrNameLst>
                                      </p:cBhvr>
                                      <p:tavLst>
                                        <p:tav tm="0">
                                          <p:val>
                                            <p:fltVal val="0"/>
                                          </p:val>
                                        </p:tav>
                                        <p:tav tm="100000">
                                          <p:val>
                                            <p:strVal val="#ppt_h"/>
                                          </p:val>
                                        </p:tav>
                                      </p:tavLst>
                                    </p:anim>
                                    <p:animEffect transition="in" filter="fade">
                                      <p:cBhvr>
                                        <p:cTn id="9" dur="500"/>
                                        <p:tgtEl>
                                          <p:spTgt spid="19"/>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fltVal val="0"/>
                                          </p:val>
                                        </p:tav>
                                        <p:tav tm="100000">
                                          <p:val>
                                            <p:strVal val="#ppt_h"/>
                                          </p:val>
                                        </p:tav>
                                      </p:tavLst>
                                    </p:anim>
                                    <p:animEffect transition="in" filter="fade">
                                      <p:cBhvr>
                                        <p:cTn id="16"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0">
            <a:extLst>
              <a:ext uri="{FF2B5EF4-FFF2-40B4-BE49-F238E27FC236}">
                <a16:creationId xmlns:a16="http://schemas.microsoft.com/office/drawing/2014/main" id="{6F0253F0-EBC9-1749-8F7A-09CB887CBEC1}"/>
              </a:ext>
            </a:extLst>
          </p:cNvPr>
          <p:cNvSpPr>
            <a:spLocks noGrp="1"/>
          </p:cNvSpPr>
          <p:nvPr>
            <p:ph type="body" idx="1"/>
          </p:nvPr>
        </p:nvSpPr>
        <p:spPr/>
        <p:txBody>
          <a:bodyPr/>
          <a:lstStyle/>
          <a:p>
            <a:pPr algn="ctr"/>
            <a:r>
              <a:rPr lang="en-US" dirty="0"/>
              <a:t>Correct</a:t>
            </a:r>
          </a:p>
        </p:txBody>
      </p:sp>
      <p:sp>
        <p:nvSpPr>
          <p:cNvPr id="13" name="Text Placeholder 12">
            <a:extLst>
              <a:ext uri="{FF2B5EF4-FFF2-40B4-BE49-F238E27FC236}">
                <a16:creationId xmlns:a16="http://schemas.microsoft.com/office/drawing/2014/main" id="{CEBDB8C0-DDE6-D044-B1F5-68BDF2552E89}"/>
              </a:ext>
            </a:extLst>
          </p:cNvPr>
          <p:cNvSpPr>
            <a:spLocks noGrp="1"/>
          </p:cNvSpPr>
          <p:nvPr>
            <p:ph type="body" sz="quarter" idx="3"/>
          </p:nvPr>
        </p:nvSpPr>
        <p:spPr/>
        <p:txBody>
          <a:bodyPr/>
          <a:lstStyle/>
          <a:p>
            <a:pPr algn="ctr"/>
            <a:r>
              <a:rPr lang="en-US" dirty="0"/>
              <a:t>Incorrect</a:t>
            </a:r>
          </a:p>
        </p:txBody>
      </p:sp>
      <p:sp>
        <p:nvSpPr>
          <p:cNvPr id="6" name="Slide Number Placeholder 5">
            <a:extLst>
              <a:ext uri="{FF2B5EF4-FFF2-40B4-BE49-F238E27FC236}">
                <a16:creationId xmlns:a16="http://schemas.microsoft.com/office/drawing/2014/main" id="{EEAA23D4-ED4C-4EB9-AE40-489F879E8D1F}"/>
              </a:ext>
            </a:extLst>
          </p:cNvPr>
          <p:cNvSpPr>
            <a:spLocks noGrp="1"/>
          </p:cNvSpPr>
          <p:nvPr>
            <p:ph type="sldNum" sz="quarter" idx="12"/>
          </p:nvPr>
        </p:nvSpPr>
        <p:spPr/>
        <p:txBody>
          <a:bodyPr/>
          <a:lstStyle/>
          <a:p>
            <a:fld id="{C2926BDF-0A3D-4892-9CBE-21B5FA37E613}" type="slidenum">
              <a:rPr lang="en-US" smtClean="0"/>
              <a:t>9</a:t>
            </a:fld>
            <a:endParaRPr lang="en-US"/>
          </a:p>
        </p:txBody>
      </p:sp>
      <p:sp>
        <p:nvSpPr>
          <p:cNvPr id="7" name="Title 1">
            <a:extLst>
              <a:ext uri="{FF2B5EF4-FFF2-40B4-BE49-F238E27FC236}">
                <a16:creationId xmlns:a16="http://schemas.microsoft.com/office/drawing/2014/main" id="{F81182E9-1F2C-4E3B-BF5B-46E7259D7C54}"/>
              </a:ext>
            </a:extLst>
          </p:cNvPr>
          <p:cNvSpPr txBox="1">
            <a:spLocks/>
          </p:cNvSpPr>
          <p:nvPr/>
        </p:nvSpPr>
        <p:spPr>
          <a:xfrm>
            <a:off x="529090" y="333555"/>
            <a:ext cx="11168332" cy="1356360"/>
          </a:xfrm>
          <a:prstGeom prst="rect">
            <a:avLst/>
          </a:prstGeom>
          <a:effectLst>
            <a:outerShdw blurRad="50800" dist="38100" dir="2700000" algn="tl" rotWithShape="0">
              <a:prstClr val="black">
                <a:alpha val="40000"/>
              </a:prstClr>
            </a:outerShdw>
          </a:effectLst>
        </p:spPr>
        <p:txBody>
          <a:bodyPr vert="horz" lIns="91440" tIns="45720" rIns="91440" bIns="45720" rtlCol="0" anchor="ctr">
            <a:normAutofit/>
          </a:bodyPr>
          <a:lstStyle>
            <a:lvl1pPr algn="ctr" defTabSz="914377" rtl="0" eaLnBrk="1" latinLnBrk="0" hangingPunct="1">
              <a:lnSpc>
                <a:spcPct val="90000"/>
              </a:lnSpc>
              <a:spcBef>
                <a:spcPct val="0"/>
              </a:spcBef>
              <a:buNone/>
              <a:defRPr sz="4400" b="1" kern="1200" cap="small" baseline="0">
                <a:solidFill>
                  <a:schemeClr val="bg2">
                    <a:lumMod val="60000"/>
                    <a:lumOff val="40000"/>
                  </a:schemeClr>
                </a:solidFill>
                <a:effectLst>
                  <a:outerShdw blurRad="50800" dist="38100" dir="2700000" algn="tl" rotWithShape="0">
                    <a:prstClr val="black">
                      <a:alpha val="40000"/>
                    </a:prstClr>
                  </a:outerShdw>
                </a:effectLst>
                <a:latin typeface="Times New Roman" panose="02020603050405020304" pitchFamily="18" charset="0"/>
                <a:ea typeface="+mj-ea"/>
                <a:cs typeface="Times New Roman" panose="02020603050405020304" pitchFamily="18" charset="0"/>
              </a:defRPr>
            </a:lvl1pPr>
          </a:lstStyle>
          <a:p>
            <a:r>
              <a:rPr lang="en-US" dirty="0">
                <a:solidFill>
                  <a:srgbClr val="570100"/>
                </a:solidFill>
              </a:rPr>
              <a:t>Fractions Of The Whole: </a:t>
            </a:r>
          </a:p>
          <a:p>
            <a:r>
              <a:rPr lang="en-US" dirty="0">
                <a:solidFill>
                  <a:srgbClr val="570100"/>
                </a:solidFill>
              </a:rPr>
              <a:t>Correct Language</a:t>
            </a:r>
          </a:p>
        </p:txBody>
      </p:sp>
      <mc:AlternateContent xmlns:mc="http://schemas.openxmlformats.org/markup-compatibility/2006" xmlns:a14="http://schemas.microsoft.com/office/drawing/2010/main">
        <mc:Choice Requires="a14">
          <p:sp>
            <p:nvSpPr>
              <p:cNvPr id="8" name="Freeform: Shape 7">
                <a:extLst>
                  <a:ext uri="{FF2B5EF4-FFF2-40B4-BE49-F238E27FC236}">
                    <a16:creationId xmlns:a16="http://schemas.microsoft.com/office/drawing/2014/main" id="{B6DB527F-3D32-47FF-896A-39878A6C8CAC}"/>
                  </a:ext>
                </a:extLst>
              </p:cNvPr>
              <p:cNvSpPr/>
              <p:nvPr/>
            </p:nvSpPr>
            <p:spPr>
              <a:xfrm>
                <a:off x="1017501" y="2765199"/>
                <a:ext cx="4846321" cy="3178401"/>
              </a:xfrm>
              <a:custGeom>
                <a:avLst/>
                <a:gdLst>
                  <a:gd name="connsiteX0" fmla="*/ 0 w 4144669"/>
                  <a:gd name="connsiteY0" fmla="*/ 0 h 3390074"/>
                  <a:gd name="connsiteX1" fmla="*/ 4144669 w 4144669"/>
                  <a:gd name="connsiteY1" fmla="*/ 0 h 3390074"/>
                  <a:gd name="connsiteX2" fmla="*/ 4144669 w 4144669"/>
                  <a:gd name="connsiteY2" fmla="*/ 3390074 h 3390074"/>
                  <a:gd name="connsiteX3" fmla="*/ 0 w 4144669"/>
                  <a:gd name="connsiteY3" fmla="*/ 3390074 h 3390074"/>
                  <a:gd name="connsiteX4" fmla="*/ 0 w 4144669"/>
                  <a:gd name="connsiteY4" fmla="*/ 0 h 33900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44669" h="3390074">
                    <a:moveTo>
                      <a:pt x="0" y="0"/>
                    </a:moveTo>
                    <a:lnTo>
                      <a:pt x="4144669" y="0"/>
                    </a:lnTo>
                    <a:lnTo>
                      <a:pt x="4144669" y="3390074"/>
                    </a:lnTo>
                    <a:lnTo>
                      <a:pt x="0" y="3390074"/>
                    </a:lnTo>
                    <a:lnTo>
                      <a:pt x="0" y="0"/>
                    </a:lnTo>
                    <a:close/>
                  </a:path>
                </a:pathLst>
              </a:custGeom>
              <a:solidFill>
                <a:srgbClr val="E0DCDD">
                  <a:alpha val="89804"/>
                </a:srgbClr>
              </a:solidFill>
              <a:ln>
                <a:solidFill>
                  <a:schemeClr val="tx1">
                    <a:alpha val="90000"/>
                  </a:schemeClr>
                </a:solidFill>
              </a:ln>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28600" tIns="182880" rIns="184912" bIns="182880" numCol="1" spcCol="1270" anchor="t" anchorCtr="0">
                <a:noAutofit/>
              </a:bodyPr>
              <a:lstStyle/>
              <a:p>
                <a:pPr marL="461963" lvl="1" indent="-461963" defTabSz="1155700">
                  <a:spcBef>
                    <a:spcPct val="0"/>
                  </a:spcBef>
                  <a:spcAft>
                    <a:spcPct val="15000"/>
                  </a:spcAft>
                  <a:buSzPct val="90000"/>
                  <a:buFont typeface="Wingdings" panose="05000000000000000000" pitchFamily="2" charset="2"/>
                  <a:buChar char="§"/>
                </a:pPr>
                <a:r>
                  <a:rPr lang="en-US" sz="2200" dirty="0">
                    <a:latin typeface="Century Gothic" panose="020B0502020202020204" pitchFamily="34" charset="0"/>
                    <a:cs typeface="Times New Roman" panose="02020603050405020304" pitchFamily="18" charset="0"/>
                  </a:rPr>
                  <a:t>Cuisenaire Rods: The “</a:t>
                </a:r>
                <a:r>
                  <a:rPr lang="en-US" sz="2200" b="1" dirty="0">
                    <a:latin typeface="Century Gothic" panose="020B0502020202020204" pitchFamily="34" charset="0"/>
                    <a:cs typeface="Times New Roman" panose="02020603050405020304" pitchFamily="18" charset="0"/>
                  </a:rPr>
                  <a:t>length</a:t>
                </a:r>
                <a:r>
                  <a:rPr lang="en-US" sz="2200" dirty="0">
                    <a:latin typeface="Century Gothic" panose="020B0502020202020204" pitchFamily="34" charset="0"/>
                    <a:cs typeface="Times New Roman" panose="02020603050405020304" pitchFamily="18" charset="0"/>
                  </a:rPr>
                  <a:t> of the rod is the whole.”</a:t>
                </a:r>
              </a:p>
              <a:p>
                <a:pPr marL="461963" lvl="1" indent="-461963" defTabSz="1155700">
                  <a:spcBef>
                    <a:spcPct val="0"/>
                  </a:spcBef>
                  <a:spcAft>
                    <a:spcPct val="15000"/>
                  </a:spcAft>
                  <a:buSzPct val="90000"/>
                  <a:buFont typeface="Wingdings" panose="05000000000000000000" pitchFamily="2" charset="2"/>
                  <a:buChar char="§"/>
                </a:pPr>
                <a:r>
                  <a:rPr lang="en-US" sz="2200" dirty="0">
                    <a:latin typeface="Century Gothic" panose="020B0502020202020204" pitchFamily="34" charset="0"/>
                    <a:cs typeface="Times New Roman" panose="02020603050405020304" pitchFamily="18" charset="0"/>
                  </a:rPr>
                  <a:t>Number Line: The “</a:t>
                </a:r>
                <a:r>
                  <a:rPr lang="en-US" sz="2200" b="1" dirty="0">
                    <a:latin typeface="Century Gothic" panose="020B0502020202020204" pitchFamily="34" charset="0"/>
                    <a:cs typeface="Times New Roman" panose="02020603050405020304" pitchFamily="18" charset="0"/>
                  </a:rPr>
                  <a:t>distance</a:t>
                </a:r>
                <a:r>
                  <a:rPr lang="en-US" sz="2200" dirty="0">
                    <a:latin typeface="Century Gothic" panose="020B0502020202020204" pitchFamily="34" charset="0"/>
                    <a:cs typeface="Times New Roman" panose="02020603050405020304" pitchFamily="18" charset="0"/>
                  </a:rPr>
                  <a:t> from zero to this tick mark is </a:t>
                </a:r>
                <a14:m>
                  <m:oMath xmlns:m="http://schemas.openxmlformats.org/officeDocument/2006/math">
                    <m:f>
                      <m:fPr>
                        <m:ctrlPr>
                          <a:rPr lang="en-US" sz="2200" i="1" smtClean="0">
                            <a:latin typeface="Cambria Math" panose="02040503050406030204" pitchFamily="18" charset="0"/>
                            <a:cs typeface="Times New Roman" panose="02020603050405020304" pitchFamily="18" charset="0"/>
                          </a:rPr>
                        </m:ctrlPr>
                      </m:fPr>
                      <m:num>
                        <m:r>
                          <a:rPr lang="en-US" sz="2200" b="0" i="1" smtClean="0">
                            <a:latin typeface="Cambria Math" panose="02040503050406030204" pitchFamily="18" charset="0"/>
                            <a:cs typeface="Times New Roman" panose="02020603050405020304" pitchFamily="18" charset="0"/>
                          </a:rPr>
                          <m:t>1</m:t>
                        </m:r>
                      </m:num>
                      <m:den>
                        <m:r>
                          <a:rPr lang="en-US" sz="2200" b="0" i="1" smtClean="0">
                            <a:latin typeface="Cambria Math" panose="02040503050406030204" pitchFamily="18" charset="0"/>
                            <a:cs typeface="Times New Roman" panose="02020603050405020304" pitchFamily="18" charset="0"/>
                          </a:rPr>
                          <m:t>4</m:t>
                        </m:r>
                      </m:den>
                    </m:f>
                  </m:oMath>
                </a14:m>
                <a:r>
                  <a:rPr lang="en-US" sz="2200" dirty="0">
                    <a:latin typeface="Century Gothic" panose="020B0502020202020204" pitchFamily="34" charset="0"/>
                    <a:cs typeface="Times New Roman" panose="02020603050405020304" pitchFamily="18" charset="0"/>
                  </a:rPr>
                  <a:t>.”</a:t>
                </a:r>
              </a:p>
              <a:p>
                <a:pPr marL="461963" lvl="1" indent="-461963" defTabSz="1155700">
                  <a:spcBef>
                    <a:spcPct val="0"/>
                  </a:spcBef>
                  <a:spcAft>
                    <a:spcPct val="15000"/>
                  </a:spcAft>
                  <a:buSzPct val="90000"/>
                  <a:buFont typeface="Wingdings" panose="05000000000000000000" pitchFamily="2" charset="2"/>
                  <a:buChar char="§"/>
                </a:pPr>
                <a:r>
                  <a:rPr lang="en-US" sz="2200" dirty="0">
                    <a:latin typeface="Century Gothic" panose="020B0502020202020204" pitchFamily="34" charset="0"/>
                    <a:cs typeface="Times New Roman" panose="02020603050405020304" pitchFamily="18" charset="0"/>
                  </a:rPr>
                  <a:t>Area Models: “The fraction is </a:t>
                </a:r>
                <a14:m>
                  <m:oMath xmlns:m="http://schemas.openxmlformats.org/officeDocument/2006/math">
                    <m:f>
                      <m:fPr>
                        <m:ctrlPr>
                          <a:rPr lang="en-US" sz="2200" i="1">
                            <a:latin typeface="Cambria Math" panose="02040503050406030204" pitchFamily="18" charset="0"/>
                            <a:cs typeface="Times New Roman" panose="02020603050405020304" pitchFamily="18" charset="0"/>
                          </a:rPr>
                        </m:ctrlPr>
                      </m:fPr>
                      <m:num>
                        <m:r>
                          <a:rPr lang="en-US" sz="2200" i="1">
                            <a:latin typeface="Cambria Math" panose="02040503050406030204" pitchFamily="18" charset="0"/>
                            <a:cs typeface="Times New Roman" panose="02020603050405020304" pitchFamily="18" charset="0"/>
                          </a:rPr>
                          <m:t>1</m:t>
                        </m:r>
                      </m:num>
                      <m:den>
                        <m:r>
                          <a:rPr lang="en-US" sz="2200" b="0" i="1" smtClean="0">
                            <a:latin typeface="Cambria Math" panose="02040503050406030204" pitchFamily="18" charset="0"/>
                            <a:cs typeface="Times New Roman" panose="02020603050405020304" pitchFamily="18" charset="0"/>
                          </a:rPr>
                          <m:t>3</m:t>
                        </m:r>
                      </m:den>
                    </m:f>
                  </m:oMath>
                </a14:m>
                <a:r>
                  <a:rPr lang="en-US" sz="2200" dirty="0">
                    <a:latin typeface="Century Gothic" panose="020B0502020202020204" pitchFamily="34" charset="0"/>
                    <a:cs typeface="Times New Roman" panose="02020603050405020304" pitchFamily="18" charset="0"/>
                  </a:rPr>
                  <a:t> of the </a:t>
                </a:r>
                <a:r>
                  <a:rPr lang="en-US" sz="2200" b="1" dirty="0">
                    <a:latin typeface="Century Gothic" panose="020B0502020202020204" pitchFamily="34" charset="0"/>
                    <a:cs typeface="Times New Roman" panose="02020603050405020304" pitchFamily="18" charset="0"/>
                  </a:rPr>
                  <a:t>area</a:t>
                </a:r>
                <a:r>
                  <a:rPr lang="en-US" sz="2200" dirty="0">
                    <a:latin typeface="Century Gothic" panose="020B0502020202020204" pitchFamily="34" charset="0"/>
                    <a:cs typeface="Times New Roman" panose="02020603050405020304" pitchFamily="18" charset="0"/>
                  </a:rPr>
                  <a:t> of the square.”</a:t>
                </a:r>
              </a:p>
            </p:txBody>
          </p:sp>
        </mc:Choice>
        <mc:Fallback xmlns="">
          <p:sp>
            <p:nvSpPr>
              <p:cNvPr id="8" name="Freeform: Shape 7">
                <a:extLst>
                  <a:ext uri="{FF2B5EF4-FFF2-40B4-BE49-F238E27FC236}">
                    <a16:creationId xmlns:a16="http://schemas.microsoft.com/office/drawing/2014/main" id="{B6DB527F-3D32-47FF-896A-39878A6C8CAC}"/>
                  </a:ext>
                </a:extLst>
              </p:cNvPr>
              <p:cNvSpPr>
                <a:spLocks noRot="1" noChangeAspect="1" noMove="1" noResize="1" noEditPoints="1" noAdjustHandles="1" noChangeArrowheads="1" noChangeShapeType="1" noTextEdit="1"/>
              </p:cNvSpPr>
              <p:nvPr/>
            </p:nvSpPr>
            <p:spPr>
              <a:xfrm>
                <a:off x="1017501" y="2765199"/>
                <a:ext cx="4846321" cy="3178401"/>
              </a:xfrm>
              <a:custGeom>
                <a:avLst/>
                <a:gdLst>
                  <a:gd name="connsiteX0" fmla="*/ 0 w 4144669"/>
                  <a:gd name="connsiteY0" fmla="*/ 0 h 3390074"/>
                  <a:gd name="connsiteX1" fmla="*/ 4144669 w 4144669"/>
                  <a:gd name="connsiteY1" fmla="*/ 0 h 3390074"/>
                  <a:gd name="connsiteX2" fmla="*/ 4144669 w 4144669"/>
                  <a:gd name="connsiteY2" fmla="*/ 3390074 h 3390074"/>
                  <a:gd name="connsiteX3" fmla="*/ 0 w 4144669"/>
                  <a:gd name="connsiteY3" fmla="*/ 3390074 h 3390074"/>
                  <a:gd name="connsiteX4" fmla="*/ 0 w 4144669"/>
                  <a:gd name="connsiteY4" fmla="*/ 0 h 33900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44669" h="3390074">
                    <a:moveTo>
                      <a:pt x="0" y="0"/>
                    </a:moveTo>
                    <a:lnTo>
                      <a:pt x="4144669" y="0"/>
                    </a:lnTo>
                    <a:lnTo>
                      <a:pt x="4144669" y="3390074"/>
                    </a:lnTo>
                    <a:lnTo>
                      <a:pt x="0" y="3390074"/>
                    </a:lnTo>
                    <a:lnTo>
                      <a:pt x="0" y="0"/>
                    </a:lnTo>
                    <a:close/>
                  </a:path>
                </a:pathLst>
              </a:custGeom>
              <a:blipFill>
                <a:blip r:embed="rId3"/>
                <a:stretch>
                  <a:fillRect/>
                </a:stretch>
              </a:blipFill>
              <a:ln>
                <a:solidFill>
                  <a:schemeClr val="tx1">
                    <a:alpha val="90000"/>
                  </a:schemeClr>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Freeform: Shape 7">
                <a:extLst>
                  <a:ext uri="{FF2B5EF4-FFF2-40B4-BE49-F238E27FC236}">
                    <a16:creationId xmlns:a16="http://schemas.microsoft.com/office/drawing/2014/main" id="{22E146D7-E1F0-AF4E-AA61-2B28E761BD67}"/>
                  </a:ext>
                </a:extLst>
              </p:cNvPr>
              <p:cNvSpPr/>
              <p:nvPr/>
            </p:nvSpPr>
            <p:spPr>
              <a:xfrm>
                <a:off x="6328180" y="2799444"/>
                <a:ext cx="4846320" cy="3144156"/>
              </a:xfrm>
              <a:custGeom>
                <a:avLst/>
                <a:gdLst>
                  <a:gd name="connsiteX0" fmla="*/ 0 w 4144669"/>
                  <a:gd name="connsiteY0" fmla="*/ 0 h 3390074"/>
                  <a:gd name="connsiteX1" fmla="*/ 4144669 w 4144669"/>
                  <a:gd name="connsiteY1" fmla="*/ 0 h 3390074"/>
                  <a:gd name="connsiteX2" fmla="*/ 4144669 w 4144669"/>
                  <a:gd name="connsiteY2" fmla="*/ 3390074 h 3390074"/>
                  <a:gd name="connsiteX3" fmla="*/ 0 w 4144669"/>
                  <a:gd name="connsiteY3" fmla="*/ 3390074 h 3390074"/>
                  <a:gd name="connsiteX4" fmla="*/ 0 w 4144669"/>
                  <a:gd name="connsiteY4" fmla="*/ 0 h 33900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44669" h="3390074">
                    <a:moveTo>
                      <a:pt x="0" y="0"/>
                    </a:moveTo>
                    <a:lnTo>
                      <a:pt x="4144669" y="0"/>
                    </a:lnTo>
                    <a:lnTo>
                      <a:pt x="4144669" y="3390074"/>
                    </a:lnTo>
                    <a:lnTo>
                      <a:pt x="0" y="3390074"/>
                    </a:lnTo>
                    <a:lnTo>
                      <a:pt x="0" y="0"/>
                    </a:lnTo>
                    <a:close/>
                  </a:path>
                </a:pathLst>
              </a:custGeom>
              <a:solidFill>
                <a:srgbClr val="E0DCDD">
                  <a:alpha val="89804"/>
                </a:srgbClr>
              </a:solidFill>
              <a:ln>
                <a:solidFill>
                  <a:schemeClr val="tx1">
                    <a:alpha val="90000"/>
                  </a:schemeClr>
                </a:solidFill>
              </a:ln>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28600" tIns="182880" rIns="184912" bIns="182880" numCol="1" spcCol="1270" anchor="t" anchorCtr="0">
                <a:noAutofit/>
              </a:bodyPr>
              <a:lstStyle/>
              <a:p>
                <a:pPr marL="461963" lvl="1" indent="-461963" defTabSz="1155700">
                  <a:spcBef>
                    <a:spcPct val="0"/>
                  </a:spcBef>
                  <a:spcAft>
                    <a:spcPct val="15000"/>
                  </a:spcAft>
                  <a:buSzPct val="90000"/>
                  <a:buFont typeface="Wingdings" panose="05000000000000000000" pitchFamily="2" charset="2"/>
                  <a:buChar char="§"/>
                </a:pPr>
                <a:r>
                  <a:rPr lang="en-US" sz="2400" dirty="0">
                    <a:latin typeface="Century Gothic" panose="020B0502020202020204" pitchFamily="34" charset="0"/>
                    <a:cs typeface="Times New Roman" panose="02020603050405020304" pitchFamily="18" charset="0"/>
                  </a:rPr>
                  <a:t>Cuisenaire Rods: The rod is the whole.”</a:t>
                </a:r>
              </a:p>
              <a:p>
                <a:pPr marL="461963" lvl="1" indent="-461963" defTabSz="1155700">
                  <a:spcBef>
                    <a:spcPct val="0"/>
                  </a:spcBef>
                  <a:spcAft>
                    <a:spcPct val="15000"/>
                  </a:spcAft>
                  <a:buSzPct val="90000"/>
                  <a:buFont typeface="Wingdings" panose="05000000000000000000" pitchFamily="2" charset="2"/>
                  <a:buChar char="§"/>
                </a:pPr>
                <a:r>
                  <a:rPr lang="en-US" sz="2400" dirty="0">
                    <a:latin typeface="Century Gothic" panose="020B0502020202020204" pitchFamily="34" charset="0"/>
                    <a:cs typeface="Times New Roman" panose="02020603050405020304" pitchFamily="18" charset="0"/>
                  </a:rPr>
                  <a:t>Number Line: From zero to this tick mark is </a:t>
                </a:r>
                <a14:m>
                  <m:oMath xmlns:m="http://schemas.openxmlformats.org/officeDocument/2006/math">
                    <m:f>
                      <m:fPr>
                        <m:ctrlPr>
                          <a:rPr lang="en-US" sz="2400" i="1" smtClean="0">
                            <a:latin typeface="Cambria Math" panose="02040503050406030204" pitchFamily="18" charset="0"/>
                            <a:cs typeface="Times New Roman" panose="02020603050405020304" pitchFamily="18" charset="0"/>
                          </a:rPr>
                        </m:ctrlPr>
                      </m:fPr>
                      <m:num>
                        <m:r>
                          <a:rPr lang="en-US" sz="2400" b="0" i="1" smtClean="0">
                            <a:latin typeface="Cambria Math" panose="02040503050406030204" pitchFamily="18" charset="0"/>
                            <a:cs typeface="Times New Roman" panose="02020603050405020304" pitchFamily="18" charset="0"/>
                          </a:rPr>
                          <m:t>1</m:t>
                        </m:r>
                      </m:num>
                      <m:den>
                        <m:r>
                          <a:rPr lang="en-US" sz="2400" b="0" i="1" smtClean="0">
                            <a:latin typeface="Cambria Math" panose="02040503050406030204" pitchFamily="18" charset="0"/>
                            <a:cs typeface="Times New Roman" panose="02020603050405020304" pitchFamily="18" charset="0"/>
                          </a:rPr>
                          <m:t>4</m:t>
                        </m:r>
                      </m:den>
                    </m:f>
                  </m:oMath>
                </a14:m>
                <a:r>
                  <a:rPr lang="en-US" sz="2400" dirty="0">
                    <a:latin typeface="Century Gothic" panose="020B0502020202020204" pitchFamily="34" charset="0"/>
                    <a:cs typeface="Times New Roman" panose="02020603050405020304" pitchFamily="18" charset="0"/>
                  </a:rPr>
                  <a:t>.”</a:t>
                </a:r>
              </a:p>
              <a:p>
                <a:pPr marL="461963" lvl="1" indent="-461963" defTabSz="1155700">
                  <a:spcBef>
                    <a:spcPct val="0"/>
                  </a:spcBef>
                  <a:spcAft>
                    <a:spcPct val="15000"/>
                  </a:spcAft>
                  <a:buSzPct val="90000"/>
                  <a:buFont typeface="Wingdings" panose="05000000000000000000" pitchFamily="2" charset="2"/>
                  <a:buChar char="§"/>
                </a:pPr>
                <a:r>
                  <a:rPr lang="en-US" sz="2400" dirty="0">
                    <a:latin typeface="Century Gothic" panose="020B0502020202020204" pitchFamily="34" charset="0"/>
                    <a:cs typeface="Times New Roman" panose="02020603050405020304" pitchFamily="18" charset="0"/>
                  </a:rPr>
                  <a:t>Area Models: “The fraction is </a:t>
                </a:r>
                <a14:m>
                  <m:oMath xmlns:m="http://schemas.openxmlformats.org/officeDocument/2006/math">
                    <m:f>
                      <m:fPr>
                        <m:ctrlPr>
                          <a:rPr lang="en-US" sz="2400" i="1">
                            <a:latin typeface="Cambria Math" panose="02040503050406030204" pitchFamily="18" charset="0"/>
                            <a:cs typeface="Times New Roman" panose="02020603050405020304" pitchFamily="18" charset="0"/>
                          </a:rPr>
                        </m:ctrlPr>
                      </m:fPr>
                      <m:num>
                        <m:r>
                          <a:rPr lang="en-US" sz="2400" i="1">
                            <a:latin typeface="Cambria Math" panose="02040503050406030204" pitchFamily="18" charset="0"/>
                            <a:cs typeface="Times New Roman" panose="02020603050405020304" pitchFamily="18" charset="0"/>
                          </a:rPr>
                          <m:t>1</m:t>
                        </m:r>
                      </m:num>
                      <m:den>
                        <m:r>
                          <a:rPr lang="en-US" sz="2400" b="0" i="1" smtClean="0">
                            <a:latin typeface="Cambria Math" panose="02040503050406030204" pitchFamily="18" charset="0"/>
                            <a:cs typeface="Times New Roman" panose="02020603050405020304" pitchFamily="18" charset="0"/>
                          </a:rPr>
                          <m:t>3</m:t>
                        </m:r>
                      </m:den>
                    </m:f>
                  </m:oMath>
                </a14:m>
                <a:r>
                  <a:rPr lang="en-US" sz="2400" dirty="0">
                    <a:latin typeface="Century Gothic" panose="020B0502020202020204" pitchFamily="34" charset="0"/>
                    <a:cs typeface="Times New Roman" panose="02020603050405020304" pitchFamily="18" charset="0"/>
                  </a:rPr>
                  <a:t> of the square.”</a:t>
                </a:r>
              </a:p>
            </p:txBody>
          </p:sp>
        </mc:Choice>
        <mc:Fallback xmlns="">
          <p:sp>
            <p:nvSpPr>
              <p:cNvPr id="9" name="Freeform: Shape 7">
                <a:extLst>
                  <a:ext uri="{FF2B5EF4-FFF2-40B4-BE49-F238E27FC236}">
                    <a16:creationId xmlns:a16="http://schemas.microsoft.com/office/drawing/2014/main" id="{22E146D7-E1F0-AF4E-AA61-2B28E761BD67}"/>
                  </a:ext>
                </a:extLst>
              </p:cNvPr>
              <p:cNvSpPr>
                <a:spLocks noRot="1" noChangeAspect="1" noMove="1" noResize="1" noEditPoints="1" noAdjustHandles="1" noChangeArrowheads="1" noChangeShapeType="1" noTextEdit="1"/>
              </p:cNvSpPr>
              <p:nvPr/>
            </p:nvSpPr>
            <p:spPr>
              <a:xfrm>
                <a:off x="6328180" y="2799444"/>
                <a:ext cx="4846320" cy="3144156"/>
              </a:xfrm>
              <a:custGeom>
                <a:avLst/>
                <a:gdLst>
                  <a:gd name="connsiteX0" fmla="*/ 0 w 4144669"/>
                  <a:gd name="connsiteY0" fmla="*/ 0 h 3390074"/>
                  <a:gd name="connsiteX1" fmla="*/ 4144669 w 4144669"/>
                  <a:gd name="connsiteY1" fmla="*/ 0 h 3390074"/>
                  <a:gd name="connsiteX2" fmla="*/ 4144669 w 4144669"/>
                  <a:gd name="connsiteY2" fmla="*/ 3390074 h 3390074"/>
                  <a:gd name="connsiteX3" fmla="*/ 0 w 4144669"/>
                  <a:gd name="connsiteY3" fmla="*/ 3390074 h 3390074"/>
                  <a:gd name="connsiteX4" fmla="*/ 0 w 4144669"/>
                  <a:gd name="connsiteY4" fmla="*/ 0 h 33900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44669" h="3390074">
                    <a:moveTo>
                      <a:pt x="0" y="0"/>
                    </a:moveTo>
                    <a:lnTo>
                      <a:pt x="4144669" y="0"/>
                    </a:lnTo>
                    <a:lnTo>
                      <a:pt x="4144669" y="3390074"/>
                    </a:lnTo>
                    <a:lnTo>
                      <a:pt x="0" y="3390074"/>
                    </a:lnTo>
                    <a:lnTo>
                      <a:pt x="0" y="0"/>
                    </a:lnTo>
                    <a:close/>
                  </a:path>
                </a:pathLst>
              </a:custGeom>
              <a:blipFill>
                <a:blip r:embed="rId4"/>
                <a:stretch>
                  <a:fillRect r="-752"/>
                </a:stretch>
              </a:blipFill>
              <a:ln>
                <a:solidFill>
                  <a:schemeClr val="tx1">
                    <a:alpha val="90000"/>
                  </a:schemeClr>
                </a:solidFill>
              </a:ln>
            </p:spPr>
            <p:txBody>
              <a:bodyPr/>
              <a:lstStyle/>
              <a:p>
                <a:r>
                  <a:rPr lang="en-US">
                    <a:noFill/>
                  </a:rPr>
                  <a:t> </a:t>
                </a:r>
              </a:p>
            </p:txBody>
          </p:sp>
        </mc:Fallback>
      </mc:AlternateContent>
      <p:sp>
        <p:nvSpPr>
          <p:cNvPr id="17" name="Freeform: Shape 11">
            <a:extLst>
              <a:ext uri="{FF2B5EF4-FFF2-40B4-BE49-F238E27FC236}">
                <a16:creationId xmlns:a16="http://schemas.microsoft.com/office/drawing/2014/main" id="{076D7491-70D4-0C4E-99C1-289BE9EED8EF}"/>
              </a:ext>
            </a:extLst>
          </p:cNvPr>
          <p:cNvSpPr/>
          <p:nvPr/>
        </p:nvSpPr>
        <p:spPr>
          <a:xfrm>
            <a:off x="1017502" y="2108077"/>
            <a:ext cx="4846320" cy="548640"/>
          </a:xfrm>
          <a:custGeom>
            <a:avLst/>
            <a:gdLst>
              <a:gd name="connsiteX0" fmla="*/ 0 w 4144669"/>
              <a:gd name="connsiteY0" fmla="*/ 0 h 1657867"/>
              <a:gd name="connsiteX1" fmla="*/ 4144669 w 4144669"/>
              <a:gd name="connsiteY1" fmla="*/ 0 h 1657867"/>
              <a:gd name="connsiteX2" fmla="*/ 4144669 w 4144669"/>
              <a:gd name="connsiteY2" fmla="*/ 1657867 h 1657867"/>
              <a:gd name="connsiteX3" fmla="*/ 0 w 4144669"/>
              <a:gd name="connsiteY3" fmla="*/ 1657867 h 1657867"/>
              <a:gd name="connsiteX4" fmla="*/ 0 w 4144669"/>
              <a:gd name="connsiteY4" fmla="*/ 0 h 16578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44669" h="1657867">
                <a:moveTo>
                  <a:pt x="0" y="0"/>
                </a:moveTo>
                <a:lnTo>
                  <a:pt x="4144669" y="0"/>
                </a:lnTo>
                <a:lnTo>
                  <a:pt x="4144669" y="1657867"/>
                </a:lnTo>
                <a:lnTo>
                  <a:pt x="0" y="1657867"/>
                </a:lnTo>
                <a:lnTo>
                  <a:pt x="0" y="0"/>
                </a:lnTo>
                <a:close/>
              </a:path>
            </a:pathLst>
          </a:custGeom>
          <a:solidFill>
            <a:srgbClr val="7C6D72"/>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84912" tIns="105664" rIns="184912" bIns="105664" numCol="1" spcCol="1270" anchor="ctr" anchorCtr="0">
            <a:noAutofit/>
          </a:bodyPr>
          <a:lstStyle/>
          <a:p>
            <a:pPr marL="0" lvl="0" indent="0" defTabSz="1155700">
              <a:lnSpc>
                <a:spcPct val="90000"/>
              </a:lnSpc>
              <a:spcBef>
                <a:spcPct val="0"/>
              </a:spcBef>
              <a:spcAft>
                <a:spcPct val="35000"/>
              </a:spcAft>
              <a:buNone/>
            </a:pPr>
            <a:r>
              <a:rPr lang="en-US" sz="2600" kern="1200" dirty="0">
                <a:solidFill>
                  <a:schemeClr val="bg1"/>
                </a:solidFill>
                <a:latin typeface="Times New Roman" panose="02020603050405020304" pitchFamily="18" charset="0"/>
                <a:cs typeface="Times New Roman" panose="02020603050405020304" pitchFamily="18" charset="0"/>
              </a:rPr>
              <a:t>	         </a:t>
            </a:r>
            <a:r>
              <a:rPr lang="en-US" sz="2600" kern="1200" dirty="0">
                <a:solidFill>
                  <a:schemeClr val="bg1"/>
                </a:solidFill>
                <a:latin typeface="Century Gothic" panose="020B0502020202020204" pitchFamily="34" charset="0"/>
                <a:cs typeface="Times New Roman" panose="02020603050405020304" pitchFamily="18" charset="0"/>
              </a:rPr>
              <a:t>Do</a:t>
            </a:r>
          </a:p>
        </p:txBody>
      </p:sp>
      <p:sp>
        <p:nvSpPr>
          <p:cNvPr id="18" name="Freeform: Shape 13">
            <a:extLst>
              <a:ext uri="{FF2B5EF4-FFF2-40B4-BE49-F238E27FC236}">
                <a16:creationId xmlns:a16="http://schemas.microsoft.com/office/drawing/2014/main" id="{F4A3B56F-56E7-4240-B44A-428EF42BF2D4}"/>
              </a:ext>
            </a:extLst>
          </p:cNvPr>
          <p:cNvSpPr/>
          <p:nvPr/>
        </p:nvSpPr>
        <p:spPr>
          <a:xfrm>
            <a:off x="6328179" y="2108077"/>
            <a:ext cx="4846320" cy="548640"/>
          </a:xfrm>
          <a:custGeom>
            <a:avLst/>
            <a:gdLst>
              <a:gd name="connsiteX0" fmla="*/ 0 w 4144669"/>
              <a:gd name="connsiteY0" fmla="*/ 0 h 1657867"/>
              <a:gd name="connsiteX1" fmla="*/ 4144669 w 4144669"/>
              <a:gd name="connsiteY1" fmla="*/ 0 h 1657867"/>
              <a:gd name="connsiteX2" fmla="*/ 4144669 w 4144669"/>
              <a:gd name="connsiteY2" fmla="*/ 1657867 h 1657867"/>
              <a:gd name="connsiteX3" fmla="*/ 0 w 4144669"/>
              <a:gd name="connsiteY3" fmla="*/ 1657867 h 1657867"/>
              <a:gd name="connsiteX4" fmla="*/ 0 w 4144669"/>
              <a:gd name="connsiteY4" fmla="*/ 0 h 16578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44669" h="1657867">
                <a:moveTo>
                  <a:pt x="0" y="0"/>
                </a:moveTo>
                <a:lnTo>
                  <a:pt x="4144669" y="0"/>
                </a:lnTo>
                <a:lnTo>
                  <a:pt x="4144669" y="1657867"/>
                </a:lnTo>
                <a:lnTo>
                  <a:pt x="0" y="1657867"/>
                </a:lnTo>
                <a:lnTo>
                  <a:pt x="0" y="0"/>
                </a:lnTo>
                <a:close/>
              </a:path>
            </a:pathLst>
          </a:custGeom>
          <a:solidFill>
            <a:srgbClr val="7C6D72"/>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84912" tIns="105664" rIns="184912" bIns="105664" numCol="1" spcCol="1270" anchor="ctr" anchorCtr="0">
            <a:noAutofit/>
          </a:bodyPr>
          <a:lstStyle/>
          <a:p>
            <a:pPr marL="0" lvl="0" indent="0" defTabSz="1155700">
              <a:lnSpc>
                <a:spcPct val="90000"/>
              </a:lnSpc>
              <a:spcBef>
                <a:spcPct val="0"/>
              </a:spcBef>
              <a:spcAft>
                <a:spcPct val="35000"/>
              </a:spcAft>
              <a:buNone/>
            </a:pPr>
            <a:r>
              <a:rPr lang="en-US" sz="2600" kern="1200" dirty="0">
                <a:solidFill>
                  <a:schemeClr val="bg1"/>
                </a:solidFill>
                <a:latin typeface="Century Gothic" panose="020B0502020202020204" pitchFamily="34" charset="0"/>
                <a:cs typeface="Times New Roman" panose="02020603050405020304" pitchFamily="18" charset="0"/>
              </a:rPr>
              <a:t>	     Don’t </a:t>
            </a:r>
          </a:p>
        </p:txBody>
      </p:sp>
      <p:pic>
        <p:nvPicPr>
          <p:cNvPr id="15" name="Picture 14" descr="A close up of a logo&#10;&#10;Description generated with very high confidence">
            <a:extLst>
              <a:ext uri="{FF2B5EF4-FFF2-40B4-BE49-F238E27FC236}">
                <a16:creationId xmlns:a16="http://schemas.microsoft.com/office/drawing/2014/main" id="{9614ACBF-7F4F-1D4C-9076-804C10F15D2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646772" y="2150232"/>
            <a:ext cx="459426" cy="425733"/>
          </a:xfrm>
          <a:prstGeom prst="rect">
            <a:avLst/>
          </a:prstGeom>
        </p:spPr>
      </p:pic>
      <p:pic>
        <p:nvPicPr>
          <p:cNvPr id="16" name="Picture 15">
            <a:extLst>
              <a:ext uri="{FF2B5EF4-FFF2-40B4-BE49-F238E27FC236}">
                <a16:creationId xmlns:a16="http://schemas.microsoft.com/office/drawing/2014/main" id="{E6026A53-D179-7B46-9353-21B3A5528CC5}"/>
              </a:ext>
            </a:extLst>
          </p:cNvPr>
          <p:cNvPicPr>
            <a:picLocks noChangeAspect="1"/>
          </p:cNvPicPr>
          <p:nvPr/>
        </p:nvPicPr>
        <p:blipFill>
          <a:blip r:embed="rId6">
            <a:extLst>
              <a:ext uri="{28A0092B-C50C-407E-A947-70E740481C1C}">
                <a14:useLocalDpi xmlns:a14="http://schemas.microsoft.com/office/drawing/2010/main" val="0"/>
              </a:ext>
              <a:ext uri="{837473B0-CC2E-450A-ABE3-18F120FF3D39}">
                <a1611:picAttrSrcUrl xmlns:a1611="http://schemas.microsoft.com/office/drawing/2016/11/main" r:id="rId7"/>
              </a:ext>
            </a:extLst>
          </a:blip>
          <a:stretch>
            <a:fillRect/>
          </a:stretch>
        </p:blipFill>
        <p:spPr>
          <a:xfrm>
            <a:off x="9104129" y="2172634"/>
            <a:ext cx="419525" cy="419525"/>
          </a:xfrm>
          <a:prstGeom prst="rect">
            <a:avLst/>
          </a:prstGeom>
        </p:spPr>
      </p:pic>
    </p:spTree>
    <p:extLst>
      <p:ext uri="{BB962C8B-B14F-4D97-AF65-F5344CB8AC3E}">
        <p14:creationId xmlns:p14="http://schemas.microsoft.com/office/powerpoint/2010/main" val="2869309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500" fill="hold"/>
                                        <p:tgtEl>
                                          <p:spTgt spid="15"/>
                                        </p:tgtEl>
                                        <p:attrNameLst>
                                          <p:attrName>ppt_w</p:attrName>
                                        </p:attrNameLst>
                                      </p:cBhvr>
                                      <p:tavLst>
                                        <p:tav tm="0">
                                          <p:val>
                                            <p:fltVal val="0"/>
                                          </p:val>
                                        </p:tav>
                                        <p:tav tm="100000">
                                          <p:val>
                                            <p:strVal val="#ppt_w"/>
                                          </p:val>
                                        </p:tav>
                                      </p:tavLst>
                                    </p:anim>
                                    <p:anim calcmode="lin" valueType="num">
                                      <p:cBhvr>
                                        <p:cTn id="8" dur="500" fill="hold"/>
                                        <p:tgtEl>
                                          <p:spTgt spid="15"/>
                                        </p:tgtEl>
                                        <p:attrNameLst>
                                          <p:attrName>ppt_h</p:attrName>
                                        </p:attrNameLst>
                                      </p:cBhvr>
                                      <p:tavLst>
                                        <p:tav tm="0">
                                          <p:val>
                                            <p:fltVal val="0"/>
                                          </p:val>
                                        </p:tav>
                                        <p:tav tm="100000">
                                          <p:val>
                                            <p:strVal val="#ppt_h"/>
                                          </p:val>
                                        </p:tav>
                                      </p:tavLst>
                                    </p:anim>
                                    <p:animEffect transition="in" filter="fade">
                                      <p:cBhvr>
                                        <p:cTn id="9" dur="500"/>
                                        <p:tgtEl>
                                          <p:spTgt spid="1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16"/>
                                        </p:tgtEl>
                                        <p:attrNameLst>
                                          <p:attrName>style.visibility</p:attrName>
                                        </p:attrNameLst>
                                      </p:cBhvr>
                                      <p:to>
                                        <p:strVal val="visible"/>
                                      </p:to>
                                    </p:set>
                                    <p:anim calcmode="lin" valueType="num">
                                      <p:cBhvr>
                                        <p:cTn id="14" dur="500" fill="hold"/>
                                        <p:tgtEl>
                                          <p:spTgt spid="16"/>
                                        </p:tgtEl>
                                        <p:attrNameLst>
                                          <p:attrName>ppt_w</p:attrName>
                                        </p:attrNameLst>
                                      </p:cBhvr>
                                      <p:tavLst>
                                        <p:tav tm="0">
                                          <p:val>
                                            <p:fltVal val="0"/>
                                          </p:val>
                                        </p:tav>
                                        <p:tav tm="100000">
                                          <p:val>
                                            <p:strVal val="#ppt_w"/>
                                          </p:val>
                                        </p:tav>
                                      </p:tavLst>
                                    </p:anim>
                                    <p:anim calcmode="lin" valueType="num">
                                      <p:cBhvr>
                                        <p:cTn id="15" dur="500" fill="hold"/>
                                        <p:tgtEl>
                                          <p:spTgt spid="16"/>
                                        </p:tgtEl>
                                        <p:attrNameLst>
                                          <p:attrName>ppt_h</p:attrName>
                                        </p:attrNameLst>
                                      </p:cBhvr>
                                      <p:tavLst>
                                        <p:tav tm="0">
                                          <p:val>
                                            <p:fltVal val="0"/>
                                          </p:val>
                                        </p:tav>
                                        <p:tav tm="100000">
                                          <p:val>
                                            <p:strVal val="#ppt_h"/>
                                          </p:val>
                                        </p:tav>
                                      </p:tavLst>
                                    </p:anim>
                                    <p:animEffect transition="in" filter="fade">
                                      <p:cBhvr>
                                        <p:cTn id="16"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asis">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IRG Powerpoint Template_New_12-14-17" id="{27F185FE-D793-4B35-B566-2C879FF7734C}" vid="{2029178C-95D4-4286-A7A3-F784C4B40AD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IRG Powerpoint Template_New_12-14-17</Template>
  <TotalTime>2903</TotalTime>
  <Words>989</Words>
  <Application>Microsoft Macintosh PowerPoint</Application>
  <PresentationFormat>Widescreen</PresentationFormat>
  <Paragraphs>138</Paragraphs>
  <Slides>12</Slides>
  <Notes>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Calibri</vt:lpstr>
      <vt:lpstr>Cambria Math</vt:lpstr>
      <vt:lpstr>Century</vt:lpstr>
      <vt:lpstr>Century Gothic</vt:lpstr>
      <vt:lpstr>Corbel</vt:lpstr>
      <vt:lpstr>Courier New</vt:lpstr>
      <vt:lpstr>Times New Roman</vt:lpstr>
      <vt:lpstr>Wingdings</vt:lpstr>
      <vt:lpstr>Basis</vt:lpstr>
      <vt:lpstr>Mathematical Language</vt:lpstr>
      <vt:lpstr>Disclaimer</vt:lpstr>
      <vt:lpstr>Correct Mathematical Language</vt:lpstr>
      <vt:lpstr>Articles Activity</vt:lpstr>
      <vt:lpstr>Article Discussion</vt:lpstr>
      <vt:lpstr>Correct Mathematical Language</vt:lpstr>
      <vt:lpstr>Correct Mathematical Language</vt:lpstr>
      <vt:lpstr>PowerPoint Presentation</vt:lpstr>
      <vt:lpstr>PowerPoint Presentation</vt:lpstr>
      <vt:lpstr>PowerPoint Presentation</vt:lpstr>
      <vt:lpstr>PowerPoint Presentation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Pam Foremski</dc:creator>
  <cp:lastModifiedBy>Samantha Wavell</cp:lastModifiedBy>
  <cp:revision>495</cp:revision>
  <cp:lastPrinted>2018-06-11T20:45:33Z</cp:lastPrinted>
  <dcterms:created xsi:type="dcterms:W3CDTF">2018-06-01T20:47:21Z</dcterms:created>
  <dcterms:modified xsi:type="dcterms:W3CDTF">2022-07-29T22:38:02Z</dcterms:modified>
</cp:coreProperties>
</file>